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4" r:id="rId4"/>
  </p:sldMasterIdLst>
  <p:notesMasterIdLst>
    <p:notesMasterId r:id="rId31"/>
  </p:notesMasterIdLst>
  <p:handoutMasterIdLst>
    <p:handoutMasterId r:id="rId32"/>
  </p:handoutMasterIdLst>
  <p:sldIdLst>
    <p:sldId id="526" r:id="rId5"/>
    <p:sldId id="535" r:id="rId6"/>
    <p:sldId id="533" r:id="rId7"/>
    <p:sldId id="537" r:id="rId8"/>
    <p:sldId id="538" r:id="rId9"/>
    <p:sldId id="553" r:id="rId10"/>
    <p:sldId id="539" r:id="rId11"/>
    <p:sldId id="552" r:id="rId12"/>
    <p:sldId id="534" r:id="rId13"/>
    <p:sldId id="541" r:id="rId14"/>
    <p:sldId id="542" r:id="rId15"/>
    <p:sldId id="543" r:id="rId16"/>
    <p:sldId id="556" r:id="rId17"/>
    <p:sldId id="545" r:id="rId18"/>
    <p:sldId id="544" r:id="rId19"/>
    <p:sldId id="546" r:id="rId20"/>
    <p:sldId id="547" r:id="rId21"/>
    <p:sldId id="557" r:id="rId22"/>
    <p:sldId id="558" r:id="rId23"/>
    <p:sldId id="560" r:id="rId24"/>
    <p:sldId id="549" r:id="rId25"/>
    <p:sldId id="540" r:id="rId26"/>
    <p:sldId id="559" r:id="rId27"/>
    <p:sldId id="550" r:id="rId28"/>
    <p:sldId id="528" r:id="rId29"/>
    <p:sldId id="529" r:id="rId30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4939FB-B2B5-9E46-A40E-4543DCC14D04}">
          <p14:sldIdLst>
            <p14:sldId id="526"/>
          </p14:sldIdLst>
        </p14:section>
        <p14:section name="Overview" id="{02FC094A-1BFB-4FA1-8784-56C9F4D0B4B5}">
          <p14:sldIdLst>
            <p14:sldId id="535"/>
          </p14:sldIdLst>
        </p14:section>
        <p14:section name="WhatIsHRMS" id="{B07F0295-F3F9-48FE-915F-46EC15B6A5B5}">
          <p14:sldIdLst>
            <p14:sldId id="533"/>
            <p14:sldId id="537"/>
            <p14:sldId id="538"/>
            <p14:sldId id="553"/>
            <p14:sldId id="539"/>
            <p14:sldId id="552"/>
          </p14:sldIdLst>
        </p14:section>
        <p14:section name="TypExpWork" id="{5ABBEC85-96C0-4666-89F7-27C005C074BC}">
          <p14:sldIdLst>
            <p14:sldId id="534"/>
            <p14:sldId id="541"/>
            <p14:sldId id="542"/>
            <p14:sldId id="543"/>
            <p14:sldId id="556"/>
            <p14:sldId id="545"/>
            <p14:sldId id="544"/>
            <p14:sldId id="546"/>
            <p14:sldId id="547"/>
            <p14:sldId id="557"/>
            <p14:sldId id="558"/>
            <p14:sldId id="560"/>
            <p14:sldId id="549"/>
          </p14:sldIdLst>
        </p14:section>
        <p14:section name="LiteratureExamples" id="{D93A2E13-DB57-4912-93ED-3FB5B35EAA30}">
          <p14:sldIdLst>
            <p14:sldId id="540"/>
            <p14:sldId id="559"/>
            <p14:sldId id="550"/>
          </p14:sldIdLst>
        </p14:section>
        <p14:section name="Conclusions" id="{C3853EB9-10D6-4CA5-9E8A-FCB1DFC2FE00}">
          <p14:sldIdLst>
            <p14:sldId id="528"/>
            <p14:sldId id="5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B6EC"/>
    <a:srgbClr val="FC9125"/>
    <a:srgbClr val="E7942E"/>
    <a:srgbClr val="FCB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775DBC-7141-473A-BF82-0D8973C3B3DE}" v="150" dt="2023-11-06T08:49:13.832"/>
    <p1510:client id="{EAA40E2E-78F1-E113-6B80-83D22DB48B7E}" v="7" dt="2023-11-08T18:52:38.1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2" autoAdjust="0"/>
    <p:restoredTop sz="94660"/>
  </p:normalViewPr>
  <p:slideViewPr>
    <p:cSldViewPr snapToGrid="0">
      <p:cViewPr varScale="1">
        <p:scale>
          <a:sx n="92" d="100"/>
          <a:sy n="92" d="100"/>
        </p:scale>
        <p:origin x="269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w, William R" userId="S::william.kew@pnnl.gov::a09ff456-45da-487d-a519-aa71b52f3c64" providerId="AD" clId="Web-{EAA40E2E-78F1-E113-6B80-83D22DB48B7E}"/>
    <pc:docChg chg="modSld">
      <pc:chgData name="Kew, William R" userId="S::william.kew@pnnl.gov::a09ff456-45da-487d-a519-aa71b52f3c64" providerId="AD" clId="Web-{EAA40E2E-78F1-E113-6B80-83D22DB48B7E}" dt="2023-11-08T18:52:15.093" v="4" actId="1076"/>
      <pc:docMkLst>
        <pc:docMk/>
      </pc:docMkLst>
      <pc:sldChg chg="modSp">
        <pc:chgData name="Kew, William R" userId="S::william.kew@pnnl.gov::a09ff456-45da-487d-a519-aa71b52f3c64" providerId="AD" clId="Web-{EAA40E2E-78F1-E113-6B80-83D22DB48B7E}" dt="2023-11-08T18:52:15.093" v="4" actId="1076"/>
        <pc:sldMkLst>
          <pc:docMk/>
          <pc:sldMk cId="889485341" sldId="545"/>
        </pc:sldMkLst>
        <pc:spChg chg="mod">
          <ac:chgData name="Kew, William R" userId="S::william.kew@pnnl.gov::a09ff456-45da-487d-a519-aa71b52f3c64" providerId="AD" clId="Web-{EAA40E2E-78F1-E113-6B80-83D22DB48B7E}" dt="2023-11-08T18:52:15.093" v="4" actId="1076"/>
          <ac:spMkLst>
            <pc:docMk/>
            <pc:sldMk cId="889485341" sldId="545"/>
            <ac:spMk id="6" creationId="{09E0B8A2-1419-7AB2-6B92-D79C93A64CE1}"/>
          </ac:spMkLst>
        </pc:spChg>
      </pc:sldChg>
    </pc:docChg>
  </pc:docChgLst>
  <pc:docChgLst>
    <pc:chgData name="Kew, William R" userId="a09ff456-45da-487d-a519-aa71b52f3c64" providerId="ADAL" clId="{E0775DBC-7141-473A-BF82-0D8973C3B3DE}"/>
    <pc:docChg chg="undo custSel addSld delSld modSld sldOrd addSection modSection">
      <pc:chgData name="Kew, William R" userId="a09ff456-45da-487d-a519-aa71b52f3c64" providerId="ADAL" clId="{E0775DBC-7141-473A-BF82-0D8973C3B3DE}" dt="2023-11-06T08:49:29.011" v="7670" actId="20577"/>
      <pc:docMkLst>
        <pc:docMk/>
      </pc:docMkLst>
      <pc:sldChg chg="modSp mod">
        <pc:chgData name="Kew, William R" userId="a09ff456-45da-487d-a519-aa71b52f3c64" providerId="ADAL" clId="{E0775DBC-7141-473A-BF82-0D8973C3B3DE}" dt="2023-11-03T22:39:56.890" v="7232" actId="14100"/>
        <pc:sldMkLst>
          <pc:docMk/>
          <pc:sldMk cId="2343511107" sldId="526"/>
        </pc:sldMkLst>
        <pc:spChg chg="mod">
          <ac:chgData name="Kew, William R" userId="a09ff456-45da-487d-a519-aa71b52f3c64" providerId="ADAL" clId="{E0775DBC-7141-473A-BF82-0D8973C3B3DE}" dt="2023-10-31T17:55:50.105" v="4" actId="20577"/>
          <ac:spMkLst>
            <pc:docMk/>
            <pc:sldMk cId="2343511107" sldId="526"/>
            <ac:spMk id="2" creationId="{8BA1A8E5-C1E4-41B2-A8A3-59932142B7DD}"/>
          </ac:spMkLst>
        </pc:spChg>
        <pc:spChg chg="mod">
          <ac:chgData name="Kew, William R" userId="a09ff456-45da-487d-a519-aa71b52f3c64" providerId="ADAL" clId="{E0775DBC-7141-473A-BF82-0D8973C3B3DE}" dt="2023-10-31T17:55:53.223" v="12" actId="20577"/>
          <ac:spMkLst>
            <pc:docMk/>
            <pc:sldMk cId="2343511107" sldId="526"/>
            <ac:spMk id="3" creationId="{FB332B84-97F9-44EA-8A0B-8EEEB170B8A4}"/>
          </ac:spMkLst>
        </pc:spChg>
        <pc:spChg chg="mod">
          <ac:chgData name="Kew, William R" userId="a09ff456-45da-487d-a519-aa71b52f3c64" providerId="ADAL" clId="{E0775DBC-7141-473A-BF82-0D8973C3B3DE}" dt="2023-11-03T22:39:56.890" v="7232" actId="14100"/>
          <ac:spMkLst>
            <pc:docMk/>
            <pc:sldMk cId="2343511107" sldId="526"/>
            <ac:spMk id="4" creationId="{CD4F985F-1DF3-4379-AFA7-C34DFF2F4937}"/>
          </ac:spMkLst>
        </pc:spChg>
      </pc:sldChg>
      <pc:sldChg chg="addSp modSp mod">
        <pc:chgData name="Kew, William R" userId="a09ff456-45da-487d-a519-aa71b52f3c64" providerId="ADAL" clId="{E0775DBC-7141-473A-BF82-0D8973C3B3DE}" dt="2023-11-03T22:40:13.714" v="7236" actId="1076"/>
        <pc:sldMkLst>
          <pc:docMk/>
          <pc:sldMk cId="3220730151" sldId="528"/>
        </pc:sldMkLst>
        <pc:spChg chg="add mod">
          <ac:chgData name="Kew, William R" userId="a09ff456-45da-487d-a519-aa71b52f3c64" providerId="ADAL" clId="{E0775DBC-7141-473A-BF82-0D8973C3B3DE}" dt="2023-11-03T22:40:13.714" v="7236" actId="1076"/>
          <ac:spMkLst>
            <pc:docMk/>
            <pc:sldMk cId="3220730151" sldId="528"/>
            <ac:spMk id="5" creationId="{1FE2BDBF-CD8F-ECCD-BDFB-4EB13672F0C1}"/>
          </ac:spMkLst>
        </pc:spChg>
      </pc:sldChg>
      <pc:sldChg chg="del">
        <pc:chgData name="Kew, William R" userId="a09ff456-45da-487d-a519-aa71b52f3c64" providerId="ADAL" clId="{E0775DBC-7141-473A-BF82-0D8973C3B3DE}" dt="2023-10-31T17:57:23.220" v="69" actId="47"/>
        <pc:sldMkLst>
          <pc:docMk/>
          <pc:sldMk cId="3662687008" sldId="530"/>
        </pc:sldMkLst>
      </pc:sldChg>
      <pc:sldChg chg="del">
        <pc:chgData name="Kew, William R" userId="a09ff456-45da-487d-a519-aa71b52f3c64" providerId="ADAL" clId="{E0775DBC-7141-473A-BF82-0D8973C3B3DE}" dt="2023-10-31T17:57:23.220" v="69" actId="47"/>
        <pc:sldMkLst>
          <pc:docMk/>
          <pc:sldMk cId="2167132976" sldId="531"/>
        </pc:sldMkLst>
      </pc:sldChg>
      <pc:sldChg chg="del">
        <pc:chgData name="Kew, William R" userId="a09ff456-45da-487d-a519-aa71b52f3c64" providerId="ADAL" clId="{E0775DBC-7141-473A-BF82-0D8973C3B3DE}" dt="2023-10-31T17:57:23.220" v="69" actId="47"/>
        <pc:sldMkLst>
          <pc:docMk/>
          <pc:sldMk cId="1703926017" sldId="532"/>
        </pc:sldMkLst>
      </pc:sldChg>
      <pc:sldChg chg="addSp delSp modSp mod">
        <pc:chgData name="Kew, William R" userId="a09ff456-45da-487d-a519-aa71b52f3c64" providerId="ADAL" clId="{E0775DBC-7141-473A-BF82-0D8973C3B3DE}" dt="2023-10-31T18:47:21.220" v="2618" actId="20577"/>
        <pc:sldMkLst>
          <pc:docMk/>
          <pc:sldMk cId="225950931" sldId="533"/>
        </pc:sldMkLst>
        <pc:spChg chg="mod">
          <ac:chgData name="Kew, William R" userId="a09ff456-45da-487d-a519-aa71b52f3c64" providerId="ADAL" clId="{E0775DBC-7141-473A-BF82-0D8973C3B3DE}" dt="2023-10-31T18:30:05.601" v="1244" actId="20577"/>
          <ac:spMkLst>
            <pc:docMk/>
            <pc:sldMk cId="225950931" sldId="533"/>
            <ac:spMk id="4" creationId="{E5224B1E-9BE7-6F17-90A3-D099BE88C0B1}"/>
          </ac:spMkLst>
        </pc:spChg>
        <pc:spChg chg="del mod">
          <ac:chgData name="Kew, William R" userId="a09ff456-45da-487d-a519-aa71b52f3c64" providerId="ADAL" clId="{E0775DBC-7141-473A-BF82-0D8973C3B3DE}" dt="2023-10-31T17:59:24.950" v="280" actId="478"/>
          <ac:spMkLst>
            <pc:docMk/>
            <pc:sldMk cId="225950931" sldId="533"/>
            <ac:spMk id="5" creationId="{02055563-908B-9B69-A9BE-E1D765C761FF}"/>
          </ac:spMkLst>
        </pc:spChg>
        <pc:spChg chg="mod">
          <ac:chgData name="Kew, William R" userId="a09ff456-45da-487d-a519-aa71b52f3c64" providerId="ADAL" clId="{E0775DBC-7141-473A-BF82-0D8973C3B3DE}" dt="2023-10-31T18:46:52.702" v="2552" actId="14100"/>
          <ac:spMkLst>
            <pc:docMk/>
            <pc:sldMk cId="225950931" sldId="533"/>
            <ac:spMk id="6" creationId="{FDF0FEDE-B98E-3364-D8F7-9B39B03F5191}"/>
          </ac:spMkLst>
        </pc:spChg>
        <pc:spChg chg="add del mod">
          <ac:chgData name="Kew, William R" userId="a09ff456-45da-487d-a519-aa71b52f3c64" providerId="ADAL" clId="{E0775DBC-7141-473A-BF82-0D8973C3B3DE}" dt="2023-10-31T18:46:35.365" v="2540" actId="478"/>
          <ac:spMkLst>
            <pc:docMk/>
            <pc:sldMk cId="225950931" sldId="533"/>
            <ac:spMk id="8" creationId="{FCE32AF4-B2A2-36CA-4DA0-CE6A05E2CC32}"/>
          </ac:spMkLst>
        </pc:spChg>
        <pc:spChg chg="add del mod">
          <ac:chgData name="Kew, William R" userId="a09ff456-45da-487d-a519-aa71b52f3c64" providerId="ADAL" clId="{E0775DBC-7141-473A-BF82-0D8973C3B3DE}" dt="2023-10-31T18:46:54.782" v="2553" actId="478"/>
          <ac:spMkLst>
            <pc:docMk/>
            <pc:sldMk cId="225950931" sldId="533"/>
            <ac:spMk id="9" creationId="{49C6FD51-A7F7-0847-366F-83CFEB5D568F}"/>
          </ac:spMkLst>
        </pc:spChg>
        <pc:spChg chg="add mod">
          <ac:chgData name="Kew, William R" userId="a09ff456-45da-487d-a519-aa71b52f3c64" providerId="ADAL" clId="{E0775DBC-7141-473A-BF82-0D8973C3B3DE}" dt="2023-10-31T18:47:21.220" v="2618" actId="20577"/>
          <ac:spMkLst>
            <pc:docMk/>
            <pc:sldMk cId="225950931" sldId="533"/>
            <ac:spMk id="10" creationId="{57C16A7F-E5EE-B06A-B432-D446B43C5F2B}"/>
          </ac:spMkLst>
        </pc:spChg>
        <pc:picChg chg="add del mod">
          <ac:chgData name="Kew, William R" userId="a09ff456-45da-487d-a519-aa71b52f3c64" providerId="ADAL" clId="{E0775DBC-7141-473A-BF82-0D8973C3B3DE}" dt="2023-10-31T18:46:34.647" v="2539" actId="478"/>
          <ac:picMkLst>
            <pc:docMk/>
            <pc:sldMk cId="225950931" sldId="533"/>
            <ac:picMk id="7" creationId="{E873DA1B-7D52-C2C0-73E6-3C6468E29076}"/>
          </ac:picMkLst>
        </pc:picChg>
        <pc:picChg chg="add del mod">
          <ac:chgData name="Kew, William R" userId="a09ff456-45da-487d-a519-aa71b52f3c64" providerId="ADAL" clId="{E0775DBC-7141-473A-BF82-0D8973C3B3DE}" dt="2023-10-31T18:46:35.818" v="2541" actId="478"/>
          <ac:picMkLst>
            <pc:docMk/>
            <pc:sldMk cId="225950931" sldId="533"/>
            <ac:picMk id="1026" creationId="{6EB0BD58-ACB6-8226-540D-9C4BD0E5A569}"/>
          </ac:picMkLst>
        </pc:picChg>
        <pc:picChg chg="add mod">
          <ac:chgData name="Kew, William R" userId="a09ff456-45da-487d-a519-aa71b52f3c64" providerId="ADAL" clId="{E0775DBC-7141-473A-BF82-0D8973C3B3DE}" dt="2023-10-31T18:46:41.728" v="2545" actId="1076"/>
          <ac:picMkLst>
            <pc:docMk/>
            <pc:sldMk cId="225950931" sldId="533"/>
            <ac:picMk id="1028" creationId="{BFB283C3-CB8B-61E0-A7B4-0E80871F8B0A}"/>
          </ac:picMkLst>
        </pc:picChg>
      </pc:sldChg>
      <pc:sldChg chg="addSp delSp modSp mod modClrScheme chgLayout">
        <pc:chgData name="Kew, William R" userId="a09ff456-45da-487d-a519-aa71b52f3c64" providerId="ADAL" clId="{E0775DBC-7141-473A-BF82-0D8973C3B3DE}" dt="2023-11-03T22:40:26.932" v="7237" actId="207"/>
        <pc:sldMkLst>
          <pc:docMk/>
          <pc:sldMk cId="2635461193" sldId="534"/>
        </pc:sldMkLst>
        <pc:spChg chg="mod ord">
          <ac:chgData name="Kew, William R" userId="a09ff456-45da-487d-a519-aa71b52f3c64" providerId="ADAL" clId="{E0775DBC-7141-473A-BF82-0D8973C3B3DE}" dt="2023-10-31T18:00:47.235" v="416" actId="700"/>
          <ac:spMkLst>
            <pc:docMk/>
            <pc:sldMk cId="2635461193" sldId="534"/>
            <ac:spMk id="2" creationId="{97DB27EC-F427-BD89-790F-9066E84406E5}"/>
          </ac:spMkLst>
        </pc:spChg>
        <pc:spChg chg="add mod ord">
          <ac:chgData name="Kew, William R" userId="a09ff456-45da-487d-a519-aa71b52f3c64" providerId="ADAL" clId="{E0775DBC-7141-473A-BF82-0D8973C3B3DE}" dt="2023-11-03T22:40:26.932" v="7237" actId="207"/>
          <ac:spMkLst>
            <pc:docMk/>
            <pc:sldMk cId="2635461193" sldId="534"/>
            <ac:spMk id="3" creationId="{35449B5A-E36E-8923-B3CE-8C9F05781435}"/>
          </ac:spMkLst>
        </pc:spChg>
        <pc:spChg chg="del mod ord">
          <ac:chgData name="Kew, William R" userId="a09ff456-45da-487d-a519-aa71b52f3c64" providerId="ADAL" clId="{E0775DBC-7141-473A-BF82-0D8973C3B3DE}" dt="2023-10-31T18:00:47.235" v="416" actId="700"/>
          <ac:spMkLst>
            <pc:docMk/>
            <pc:sldMk cId="2635461193" sldId="534"/>
            <ac:spMk id="6" creationId="{366EE43C-879A-F086-355C-793641B59E4E}"/>
          </ac:spMkLst>
        </pc:spChg>
        <pc:spChg chg="del">
          <ac:chgData name="Kew, William R" userId="a09ff456-45da-487d-a519-aa71b52f3c64" providerId="ADAL" clId="{E0775DBC-7141-473A-BF82-0D8973C3B3DE}" dt="2023-10-31T18:00:47.235" v="416" actId="700"/>
          <ac:spMkLst>
            <pc:docMk/>
            <pc:sldMk cId="2635461193" sldId="534"/>
            <ac:spMk id="7" creationId="{82F95AE4-16E4-2BD5-5520-B5F6D87292AA}"/>
          </ac:spMkLst>
        </pc:spChg>
        <pc:spChg chg="del">
          <ac:chgData name="Kew, William R" userId="a09ff456-45da-487d-a519-aa71b52f3c64" providerId="ADAL" clId="{E0775DBC-7141-473A-BF82-0D8973C3B3DE}" dt="2023-10-31T18:00:47.235" v="416" actId="700"/>
          <ac:spMkLst>
            <pc:docMk/>
            <pc:sldMk cId="2635461193" sldId="534"/>
            <ac:spMk id="8" creationId="{0CB65C19-312D-56E9-486B-8D3585673926}"/>
          </ac:spMkLst>
        </pc:spChg>
      </pc:sldChg>
      <pc:sldChg chg="addSp delSp modSp new mod modClrScheme chgLayout">
        <pc:chgData name="Kew, William R" userId="a09ff456-45da-487d-a519-aa71b52f3c64" providerId="ADAL" clId="{E0775DBC-7141-473A-BF82-0D8973C3B3DE}" dt="2023-10-31T18:08:04.712" v="860" actId="20577"/>
        <pc:sldMkLst>
          <pc:docMk/>
          <pc:sldMk cId="2548056806" sldId="535"/>
        </pc:sldMkLst>
        <pc:spChg chg="del mod ord">
          <ac:chgData name="Kew, William R" userId="a09ff456-45da-487d-a519-aa71b52f3c64" providerId="ADAL" clId="{E0775DBC-7141-473A-BF82-0D8973C3B3DE}" dt="2023-10-31T17:57:29.910" v="71" actId="700"/>
          <ac:spMkLst>
            <pc:docMk/>
            <pc:sldMk cId="2548056806" sldId="535"/>
            <ac:spMk id="2" creationId="{18E55B8C-4E1D-C171-95CA-66B1FB3D23A8}"/>
          </ac:spMkLst>
        </pc:spChg>
        <pc:spChg chg="del">
          <ac:chgData name="Kew, William R" userId="a09ff456-45da-487d-a519-aa71b52f3c64" providerId="ADAL" clId="{E0775DBC-7141-473A-BF82-0D8973C3B3DE}" dt="2023-10-31T17:57:29.910" v="71" actId="700"/>
          <ac:spMkLst>
            <pc:docMk/>
            <pc:sldMk cId="2548056806" sldId="535"/>
            <ac:spMk id="3" creationId="{EFFBF58C-1E1A-DD0E-E162-5A1C803F079C}"/>
          </ac:spMkLst>
        </pc:spChg>
        <pc:spChg chg="mod ord">
          <ac:chgData name="Kew, William R" userId="a09ff456-45da-487d-a519-aa71b52f3c64" providerId="ADAL" clId="{E0775DBC-7141-473A-BF82-0D8973C3B3DE}" dt="2023-10-31T17:57:29.910" v="71" actId="700"/>
          <ac:spMkLst>
            <pc:docMk/>
            <pc:sldMk cId="2548056806" sldId="535"/>
            <ac:spMk id="4" creationId="{DDB6E61F-8730-B784-7933-01CE5B976E41}"/>
          </ac:spMkLst>
        </pc:spChg>
        <pc:spChg chg="add mod ord">
          <ac:chgData name="Kew, William R" userId="a09ff456-45da-487d-a519-aa71b52f3c64" providerId="ADAL" clId="{E0775DBC-7141-473A-BF82-0D8973C3B3DE}" dt="2023-10-31T18:00:58.812" v="449" actId="403"/>
          <ac:spMkLst>
            <pc:docMk/>
            <pc:sldMk cId="2548056806" sldId="535"/>
            <ac:spMk id="5" creationId="{7756B371-C90B-D9B5-5FB3-65EC2F4D0DDD}"/>
          </ac:spMkLst>
        </pc:spChg>
        <pc:spChg chg="add mod">
          <ac:chgData name="Kew, William R" userId="a09ff456-45da-487d-a519-aa71b52f3c64" providerId="ADAL" clId="{E0775DBC-7141-473A-BF82-0D8973C3B3DE}" dt="2023-10-31T18:08:04.712" v="860" actId="20577"/>
          <ac:spMkLst>
            <pc:docMk/>
            <pc:sldMk cId="2548056806" sldId="535"/>
            <ac:spMk id="6" creationId="{805C1AAD-37CC-0228-B6C6-220433505302}"/>
          </ac:spMkLst>
        </pc:spChg>
      </pc:sldChg>
      <pc:sldChg chg="modSp new del mod">
        <pc:chgData name="Kew, William R" userId="a09ff456-45da-487d-a519-aa71b52f3c64" providerId="ADAL" clId="{E0775DBC-7141-473A-BF82-0D8973C3B3DE}" dt="2023-10-31T17:59:45.983" v="316" actId="47"/>
        <pc:sldMkLst>
          <pc:docMk/>
          <pc:sldMk cId="3829999922" sldId="536"/>
        </pc:sldMkLst>
        <pc:spChg chg="mod">
          <ac:chgData name="Kew, William R" userId="a09ff456-45da-487d-a519-aa71b52f3c64" providerId="ADAL" clId="{E0775DBC-7141-473A-BF82-0D8973C3B3DE}" dt="2023-10-31T17:59:42.647" v="313"/>
          <ac:spMkLst>
            <pc:docMk/>
            <pc:sldMk cId="3829999922" sldId="536"/>
            <ac:spMk id="5" creationId="{64FA84E8-7443-20D2-B28C-FF5789C28A63}"/>
          </ac:spMkLst>
        </pc:spChg>
      </pc:sldChg>
      <pc:sldChg chg="addSp modSp add mod">
        <pc:chgData name="Kew, William R" userId="a09ff456-45da-487d-a519-aa71b52f3c64" providerId="ADAL" clId="{E0775DBC-7141-473A-BF82-0D8973C3B3DE}" dt="2023-10-31T18:42:54.610" v="2520" actId="403"/>
        <pc:sldMkLst>
          <pc:docMk/>
          <pc:sldMk cId="749539116" sldId="537"/>
        </pc:sldMkLst>
        <pc:spChg chg="add mod">
          <ac:chgData name="Kew, William R" userId="a09ff456-45da-487d-a519-aa71b52f3c64" providerId="ADAL" clId="{E0775DBC-7141-473A-BF82-0D8973C3B3DE}" dt="2023-10-31T18:42:54.610" v="2520" actId="403"/>
          <ac:spMkLst>
            <pc:docMk/>
            <pc:sldMk cId="749539116" sldId="537"/>
            <ac:spMk id="5" creationId="{1C466523-1302-5481-522B-5AF4E56FB48B}"/>
          </ac:spMkLst>
        </pc:spChg>
        <pc:spChg chg="mod">
          <ac:chgData name="Kew, William R" userId="a09ff456-45da-487d-a519-aa71b52f3c64" providerId="ADAL" clId="{E0775DBC-7141-473A-BF82-0D8973C3B3DE}" dt="2023-10-31T18:42:22.580" v="2511" actId="20577"/>
          <ac:spMkLst>
            <pc:docMk/>
            <pc:sldMk cId="749539116" sldId="537"/>
            <ac:spMk id="6" creationId="{FDF0FEDE-B98E-3364-D8F7-9B39B03F5191}"/>
          </ac:spMkLst>
        </pc:spChg>
        <pc:spChg chg="add mod">
          <ac:chgData name="Kew, William R" userId="a09ff456-45da-487d-a519-aa71b52f3c64" providerId="ADAL" clId="{E0775DBC-7141-473A-BF82-0D8973C3B3DE}" dt="2023-10-31T18:42:50.154" v="2518" actId="14100"/>
          <ac:spMkLst>
            <pc:docMk/>
            <pc:sldMk cId="749539116" sldId="537"/>
            <ac:spMk id="8" creationId="{5EEA45F8-AFDD-D39F-895B-CEDCBCA3B3E4}"/>
          </ac:spMkLst>
        </pc:spChg>
        <pc:picChg chg="add mod">
          <ac:chgData name="Kew, William R" userId="a09ff456-45da-487d-a519-aa71b52f3c64" providerId="ADAL" clId="{E0775DBC-7141-473A-BF82-0D8973C3B3DE}" dt="2023-10-31T18:42:52.579" v="2519" actId="14100"/>
          <ac:picMkLst>
            <pc:docMk/>
            <pc:sldMk cId="749539116" sldId="537"/>
            <ac:picMk id="3" creationId="{C33CC2CE-B723-1DCB-DC48-9A5023DAE84A}"/>
          </ac:picMkLst>
        </pc:picChg>
        <pc:picChg chg="add mod">
          <ac:chgData name="Kew, William R" userId="a09ff456-45da-487d-a519-aa71b52f3c64" providerId="ADAL" clId="{E0775DBC-7141-473A-BF82-0D8973C3B3DE}" dt="2023-10-31T18:42:43.075" v="2515" actId="14100"/>
          <ac:picMkLst>
            <pc:docMk/>
            <pc:sldMk cId="749539116" sldId="537"/>
            <ac:picMk id="7" creationId="{94E259DF-0B6A-82FA-D224-48E66EB2B9BD}"/>
          </ac:picMkLst>
        </pc:picChg>
      </pc:sldChg>
      <pc:sldChg chg="addSp delSp modSp add mod">
        <pc:chgData name="Kew, William R" userId="a09ff456-45da-487d-a519-aa71b52f3c64" providerId="ADAL" clId="{E0775DBC-7141-473A-BF82-0D8973C3B3DE}" dt="2023-10-31T18:55:51.581" v="3005" actId="114"/>
        <pc:sldMkLst>
          <pc:docMk/>
          <pc:sldMk cId="1494852310" sldId="538"/>
        </pc:sldMkLst>
        <pc:spChg chg="mod">
          <ac:chgData name="Kew, William R" userId="a09ff456-45da-487d-a519-aa71b52f3c64" providerId="ADAL" clId="{E0775DBC-7141-473A-BF82-0D8973C3B3DE}" dt="2023-10-31T18:52:39.591" v="2659" actId="20577"/>
          <ac:spMkLst>
            <pc:docMk/>
            <pc:sldMk cId="1494852310" sldId="538"/>
            <ac:spMk id="4" creationId="{E5224B1E-9BE7-6F17-90A3-D099BE88C0B1}"/>
          </ac:spMkLst>
        </pc:spChg>
        <pc:spChg chg="add del mod">
          <ac:chgData name="Kew, William R" userId="a09ff456-45da-487d-a519-aa71b52f3c64" providerId="ADAL" clId="{E0775DBC-7141-473A-BF82-0D8973C3B3DE}" dt="2023-10-31T18:52:29.158" v="2620" actId="478"/>
          <ac:spMkLst>
            <pc:docMk/>
            <pc:sldMk cId="1494852310" sldId="538"/>
            <ac:spMk id="5" creationId="{7C0AC221-B383-6057-64BD-D1614170D8CB}"/>
          </ac:spMkLst>
        </pc:spChg>
        <pc:spChg chg="del mod">
          <ac:chgData name="Kew, William R" userId="a09ff456-45da-487d-a519-aa71b52f3c64" providerId="ADAL" clId="{E0775DBC-7141-473A-BF82-0D8973C3B3DE}" dt="2023-10-31T18:52:27.856" v="2619" actId="478"/>
          <ac:spMkLst>
            <pc:docMk/>
            <pc:sldMk cId="1494852310" sldId="538"/>
            <ac:spMk id="6" creationId="{FDF0FEDE-B98E-3364-D8F7-9B39B03F5191}"/>
          </ac:spMkLst>
        </pc:spChg>
        <pc:spChg chg="mod">
          <ac:chgData name="Kew, William R" userId="a09ff456-45da-487d-a519-aa71b52f3c64" providerId="ADAL" clId="{E0775DBC-7141-473A-BF82-0D8973C3B3DE}" dt="2023-10-31T18:52:29.405" v="2621"/>
          <ac:spMkLst>
            <pc:docMk/>
            <pc:sldMk cId="1494852310" sldId="538"/>
            <ac:spMk id="14" creationId="{9189EA5C-DEAF-9153-F4FD-CD8BE1FED215}"/>
          </ac:spMkLst>
        </pc:spChg>
        <pc:spChg chg="mod">
          <ac:chgData name="Kew, William R" userId="a09ff456-45da-487d-a519-aa71b52f3c64" providerId="ADAL" clId="{E0775DBC-7141-473A-BF82-0D8973C3B3DE}" dt="2023-10-31T18:52:29.405" v="2621"/>
          <ac:spMkLst>
            <pc:docMk/>
            <pc:sldMk cId="1494852310" sldId="538"/>
            <ac:spMk id="15" creationId="{F7C5C839-5F39-F157-B3EF-DEF75BDAD762}"/>
          </ac:spMkLst>
        </pc:spChg>
        <pc:spChg chg="add mod">
          <ac:chgData name="Kew, William R" userId="a09ff456-45da-487d-a519-aa71b52f3c64" providerId="ADAL" clId="{E0775DBC-7141-473A-BF82-0D8973C3B3DE}" dt="2023-10-31T18:53:55.869" v="2833" actId="14100"/>
          <ac:spMkLst>
            <pc:docMk/>
            <pc:sldMk cId="1494852310" sldId="538"/>
            <ac:spMk id="16" creationId="{F5CEE6B5-14AB-BAD9-8DFB-531A8126F6D0}"/>
          </ac:spMkLst>
        </pc:spChg>
        <pc:spChg chg="add del">
          <ac:chgData name="Kew, William R" userId="a09ff456-45da-487d-a519-aa71b52f3c64" providerId="ADAL" clId="{E0775DBC-7141-473A-BF82-0D8973C3B3DE}" dt="2023-10-31T18:54:09.233" v="2835" actId="478"/>
          <ac:spMkLst>
            <pc:docMk/>
            <pc:sldMk cId="1494852310" sldId="538"/>
            <ac:spMk id="17" creationId="{8E8BA396-3C00-526A-D19B-A273F1DC45C3}"/>
          </ac:spMkLst>
        </pc:spChg>
        <pc:spChg chg="add mod">
          <ac:chgData name="Kew, William R" userId="a09ff456-45da-487d-a519-aa71b52f3c64" providerId="ADAL" clId="{E0775DBC-7141-473A-BF82-0D8973C3B3DE}" dt="2023-10-31T18:55:51.581" v="3005" actId="114"/>
          <ac:spMkLst>
            <pc:docMk/>
            <pc:sldMk cId="1494852310" sldId="538"/>
            <ac:spMk id="20" creationId="{E166A049-63A4-6B32-8759-7F299EB32F3B}"/>
          </ac:spMkLst>
        </pc:spChg>
        <pc:grpChg chg="add mod">
          <ac:chgData name="Kew, William R" userId="a09ff456-45da-487d-a519-aa71b52f3c64" providerId="ADAL" clId="{E0775DBC-7141-473A-BF82-0D8973C3B3DE}" dt="2023-10-31T18:52:29.405" v="2621"/>
          <ac:grpSpMkLst>
            <pc:docMk/>
            <pc:sldMk cId="1494852310" sldId="538"/>
            <ac:grpSpMk id="7" creationId="{8C76E534-BD8E-8C7C-7F03-57A0699DBD95}"/>
          </ac:grpSpMkLst>
        </pc:grpChg>
        <pc:grpChg chg="mod">
          <ac:chgData name="Kew, William R" userId="a09ff456-45da-487d-a519-aa71b52f3c64" providerId="ADAL" clId="{E0775DBC-7141-473A-BF82-0D8973C3B3DE}" dt="2023-10-31T18:52:29.405" v="2621"/>
          <ac:grpSpMkLst>
            <pc:docMk/>
            <pc:sldMk cId="1494852310" sldId="538"/>
            <ac:grpSpMk id="8" creationId="{2EB3F7E4-CB1E-2236-BE98-9296C84E2057}"/>
          </ac:grpSpMkLst>
        </pc:grpChg>
        <pc:picChg chg="mod">
          <ac:chgData name="Kew, William R" userId="a09ff456-45da-487d-a519-aa71b52f3c64" providerId="ADAL" clId="{E0775DBC-7141-473A-BF82-0D8973C3B3DE}" dt="2023-10-31T18:52:29.405" v="2621"/>
          <ac:picMkLst>
            <pc:docMk/>
            <pc:sldMk cId="1494852310" sldId="538"/>
            <ac:picMk id="13" creationId="{F1AB39AE-019A-C54F-9726-A66E4BD6612C}"/>
          </ac:picMkLst>
        </pc:picChg>
        <pc:cxnChg chg="mod">
          <ac:chgData name="Kew, William R" userId="a09ff456-45da-487d-a519-aa71b52f3c64" providerId="ADAL" clId="{E0775DBC-7141-473A-BF82-0D8973C3B3DE}" dt="2023-10-31T18:52:29.405" v="2621"/>
          <ac:cxnSpMkLst>
            <pc:docMk/>
            <pc:sldMk cId="1494852310" sldId="538"/>
            <ac:cxnSpMk id="9" creationId="{A470F769-7803-8BEA-F53B-634444A12299}"/>
          </ac:cxnSpMkLst>
        </pc:cxnChg>
        <pc:cxnChg chg="mod">
          <ac:chgData name="Kew, William R" userId="a09ff456-45da-487d-a519-aa71b52f3c64" providerId="ADAL" clId="{E0775DBC-7141-473A-BF82-0D8973C3B3DE}" dt="2023-10-31T18:52:29.405" v="2621"/>
          <ac:cxnSpMkLst>
            <pc:docMk/>
            <pc:sldMk cId="1494852310" sldId="538"/>
            <ac:cxnSpMk id="10" creationId="{D479850A-3988-2AFD-B3EF-469EE33245B3}"/>
          </ac:cxnSpMkLst>
        </pc:cxnChg>
        <pc:cxnChg chg="mod">
          <ac:chgData name="Kew, William R" userId="a09ff456-45da-487d-a519-aa71b52f3c64" providerId="ADAL" clId="{E0775DBC-7141-473A-BF82-0D8973C3B3DE}" dt="2023-10-31T18:52:29.405" v="2621"/>
          <ac:cxnSpMkLst>
            <pc:docMk/>
            <pc:sldMk cId="1494852310" sldId="538"/>
            <ac:cxnSpMk id="11" creationId="{3CEC1CF4-49AC-FD75-3289-486C4722E5CA}"/>
          </ac:cxnSpMkLst>
        </pc:cxnChg>
        <pc:cxnChg chg="mod">
          <ac:chgData name="Kew, William R" userId="a09ff456-45da-487d-a519-aa71b52f3c64" providerId="ADAL" clId="{E0775DBC-7141-473A-BF82-0D8973C3B3DE}" dt="2023-10-31T18:52:29.405" v="2621"/>
          <ac:cxnSpMkLst>
            <pc:docMk/>
            <pc:sldMk cId="1494852310" sldId="538"/>
            <ac:cxnSpMk id="12" creationId="{E57A2825-C238-9465-950B-C775D9DB6E85}"/>
          </ac:cxnSpMkLst>
        </pc:cxnChg>
        <pc:cxnChg chg="add mod">
          <ac:chgData name="Kew, William R" userId="a09ff456-45da-487d-a519-aa71b52f3c64" providerId="ADAL" clId="{E0775DBC-7141-473A-BF82-0D8973C3B3DE}" dt="2023-10-31T18:55:31.778" v="2943" actId="1076"/>
          <ac:cxnSpMkLst>
            <pc:docMk/>
            <pc:sldMk cId="1494852310" sldId="538"/>
            <ac:cxnSpMk id="19" creationId="{476991A1-0C47-A60A-6CEF-4F62B47E942A}"/>
          </ac:cxnSpMkLst>
        </pc:cxnChg>
      </pc:sldChg>
      <pc:sldChg chg="addSp delSp modSp add mod">
        <pc:chgData name="Kew, William R" userId="a09ff456-45da-487d-a519-aa71b52f3c64" providerId="ADAL" clId="{E0775DBC-7141-473A-BF82-0D8973C3B3DE}" dt="2023-10-31T18:27:36.294" v="1047" actId="207"/>
        <pc:sldMkLst>
          <pc:docMk/>
          <pc:sldMk cId="2835727143" sldId="539"/>
        </pc:sldMkLst>
        <pc:spChg chg="add mod">
          <ac:chgData name="Kew, William R" userId="a09ff456-45da-487d-a519-aa71b52f3c64" providerId="ADAL" clId="{E0775DBC-7141-473A-BF82-0D8973C3B3DE}" dt="2023-10-31T18:27:31.153" v="1046" actId="207"/>
          <ac:spMkLst>
            <pc:docMk/>
            <pc:sldMk cId="2835727143" sldId="539"/>
            <ac:spMk id="5" creationId="{8164C218-7798-C33E-BEAF-05C88B9C1FA9}"/>
          </ac:spMkLst>
        </pc:spChg>
        <pc:spChg chg="mod">
          <ac:chgData name="Kew, William R" userId="a09ff456-45da-487d-a519-aa71b52f3c64" providerId="ADAL" clId="{E0775DBC-7141-473A-BF82-0D8973C3B3DE}" dt="2023-10-31T18:25:43.040" v="999" actId="14100"/>
          <ac:spMkLst>
            <pc:docMk/>
            <pc:sldMk cId="2835727143" sldId="539"/>
            <ac:spMk id="6" creationId="{FDF0FEDE-B98E-3364-D8F7-9B39B03F5191}"/>
          </ac:spMkLst>
        </pc:spChg>
        <pc:spChg chg="add mod">
          <ac:chgData name="Kew, William R" userId="a09ff456-45da-487d-a519-aa71b52f3c64" providerId="ADAL" clId="{E0775DBC-7141-473A-BF82-0D8973C3B3DE}" dt="2023-10-31T18:27:36.294" v="1047" actId="207"/>
          <ac:spMkLst>
            <pc:docMk/>
            <pc:sldMk cId="2835727143" sldId="539"/>
            <ac:spMk id="7" creationId="{4886F3C3-87E8-F9DB-3BEE-194574EE5E2C}"/>
          </ac:spMkLst>
        </pc:spChg>
        <pc:spChg chg="add del">
          <ac:chgData name="Kew, William R" userId="a09ff456-45da-487d-a519-aa71b52f3c64" providerId="ADAL" clId="{E0775DBC-7141-473A-BF82-0D8973C3B3DE}" dt="2023-10-31T18:24:44.039" v="872" actId="22"/>
          <ac:spMkLst>
            <pc:docMk/>
            <pc:sldMk cId="2835727143" sldId="539"/>
            <ac:spMk id="9" creationId="{8F946077-7A9F-89A9-88CF-EC2DDF61D1B2}"/>
          </ac:spMkLst>
        </pc:spChg>
        <pc:spChg chg="add del mod">
          <ac:chgData name="Kew, William R" userId="a09ff456-45da-487d-a519-aa71b52f3c64" providerId="ADAL" clId="{E0775DBC-7141-473A-BF82-0D8973C3B3DE}" dt="2023-10-31T18:24:49.322" v="874"/>
          <ac:spMkLst>
            <pc:docMk/>
            <pc:sldMk cId="2835727143" sldId="539"/>
            <ac:spMk id="10" creationId="{DB4BEB12-AD9A-BAE5-F73B-E0446333252E}"/>
          </ac:spMkLst>
        </pc:spChg>
        <pc:spChg chg="add del mod">
          <ac:chgData name="Kew, William R" userId="a09ff456-45da-487d-a519-aa71b52f3c64" providerId="ADAL" clId="{E0775DBC-7141-473A-BF82-0D8973C3B3DE}" dt="2023-10-31T18:24:52.456" v="880"/>
          <ac:spMkLst>
            <pc:docMk/>
            <pc:sldMk cId="2835727143" sldId="539"/>
            <ac:spMk id="11" creationId="{986DAFB1-B023-2816-34C8-5734E5C2AF64}"/>
          </ac:spMkLst>
        </pc:spChg>
        <pc:spChg chg="add mod">
          <ac:chgData name="Kew, William R" userId="a09ff456-45da-487d-a519-aa71b52f3c64" providerId="ADAL" clId="{E0775DBC-7141-473A-BF82-0D8973C3B3DE}" dt="2023-10-31T18:27:10.872" v="1044" actId="20577"/>
          <ac:spMkLst>
            <pc:docMk/>
            <pc:sldMk cId="2835727143" sldId="539"/>
            <ac:spMk id="12" creationId="{B2D5BDC7-ADE8-5EBF-844C-01AB47BFE77F}"/>
          </ac:spMkLst>
        </pc:spChg>
        <pc:picChg chg="add mod">
          <ac:chgData name="Kew, William R" userId="a09ff456-45da-487d-a519-aa71b52f3c64" providerId="ADAL" clId="{E0775DBC-7141-473A-BF82-0D8973C3B3DE}" dt="2023-10-31T18:24:20.773" v="864" actId="14100"/>
          <ac:picMkLst>
            <pc:docMk/>
            <pc:sldMk cId="2835727143" sldId="539"/>
            <ac:picMk id="3" creationId="{24CDA327-71FD-D5CC-0D76-C0A28C7462C6}"/>
          </ac:picMkLst>
        </pc:picChg>
      </pc:sldChg>
      <pc:sldChg chg="addSp delSp modSp new mod modClrScheme chgLayout">
        <pc:chgData name="Kew, William R" userId="a09ff456-45da-487d-a519-aa71b52f3c64" providerId="ADAL" clId="{E0775DBC-7141-473A-BF82-0D8973C3B3DE}" dt="2023-10-31T18:07:21.100" v="817" actId="403"/>
        <pc:sldMkLst>
          <pc:docMk/>
          <pc:sldMk cId="3899497883" sldId="540"/>
        </pc:sldMkLst>
        <pc:spChg chg="mod ord">
          <ac:chgData name="Kew, William R" userId="a09ff456-45da-487d-a519-aa71b52f3c64" providerId="ADAL" clId="{E0775DBC-7141-473A-BF82-0D8973C3B3DE}" dt="2023-10-31T18:07:15.482" v="801" actId="700"/>
          <ac:spMkLst>
            <pc:docMk/>
            <pc:sldMk cId="3899497883" sldId="540"/>
            <ac:spMk id="2" creationId="{FD61C2C9-817C-BEAB-CFA0-1D812BFAAC32}"/>
          </ac:spMkLst>
        </pc:spChg>
        <pc:spChg chg="del">
          <ac:chgData name="Kew, William R" userId="a09ff456-45da-487d-a519-aa71b52f3c64" providerId="ADAL" clId="{E0775DBC-7141-473A-BF82-0D8973C3B3DE}" dt="2023-10-31T18:07:15.482" v="801" actId="700"/>
          <ac:spMkLst>
            <pc:docMk/>
            <pc:sldMk cId="3899497883" sldId="540"/>
            <ac:spMk id="3" creationId="{830E9F08-610D-DB4B-07B1-1C8E226EF732}"/>
          </ac:spMkLst>
        </pc:spChg>
        <pc:spChg chg="del">
          <ac:chgData name="Kew, William R" userId="a09ff456-45da-487d-a519-aa71b52f3c64" providerId="ADAL" clId="{E0775DBC-7141-473A-BF82-0D8973C3B3DE}" dt="2023-10-31T18:07:15.482" v="801" actId="700"/>
          <ac:spMkLst>
            <pc:docMk/>
            <pc:sldMk cId="3899497883" sldId="540"/>
            <ac:spMk id="4" creationId="{924F140D-33EE-0DBB-D478-87D935DF62EE}"/>
          </ac:spMkLst>
        </pc:spChg>
        <pc:spChg chg="del mod ord">
          <ac:chgData name="Kew, William R" userId="a09ff456-45da-487d-a519-aa71b52f3c64" providerId="ADAL" clId="{E0775DBC-7141-473A-BF82-0D8973C3B3DE}" dt="2023-10-31T18:07:15.482" v="801" actId="700"/>
          <ac:spMkLst>
            <pc:docMk/>
            <pc:sldMk cId="3899497883" sldId="540"/>
            <ac:spMk id="5" creationId="{F9DC304A-4570-700C-F1EC-73DD3A4E5BF1}"/>
          </ac:spMkLst>
        </pc:spChg>
        <pc:spChg chg="add mod ord">
          <ac:chgData name="Kew, William R" userId="a09ff456-45da-487d-a519-aa71b52f3c64" providerId="ADAL" clId="{E0775DBC-7141-473A-BF82-0D8973C3B3DE}" dt="2023-10-31T18:07:21.100" v="817" actId="403"/>
          <ac:spMkLst>
            <pc:docMk/>
            <pc:sldMk cId="3899497883" sldId="540"/>
            <ac:spMk id="6" creationId="{42D93979-2DBF-FFE6-C8C5-D7D88DE979BC}"/>
          </ac:spMkLst>
        </pc:spChg>
      </pc:sldChg>
      <pc:sldChg chg="addSp delSp modSp new mod modClrScheme chgLayout">
        <pc:chgData name="Kew, William R" userId="a09ff456-45da-487d-a519-aa71b52f3c64" providerId="ADAL" clId="{E0775DBC-7141-473A-BF82-0D8973C3B3DE}" dt="2023-10-31T22:46:16.500" v="7062" actId="20577"/>
        <pc:sldMkLst>
          <pc:docMk/>
          <pc:sldMk cId="970129884" sldId="541"/>
        </pc:sldMkLst>
        <pc:spChg chg="del mod ord">
          <ac:chgData name="Kew, William R" userId="a09ff456-45da-487d-a519-aa71b52f3c64" providerId="ADAL" clId="{E0775DBC-7141-473A-BF82-0D8973C3B3DE}" dt="2023-10-31T18:01:22.394" v="451" actId="700"/>
          <ac:spMkLst>
            <pc:docMk/>
            <pc:sldMk cId="970129884" sldId="541"/>
            <ac:spMk id="2" creationId="{903C558F-897E-66FF-1DF7-4C80EFBF2E0C}"/>
          </ac:spMkLst>
        </pc:spChg>
        <pc:spChg chg="mod ord">
          <ac:chgData name="Kew, William R" userId="a09ff456-45da-487d-a519-aa71b52f3c64" providerId="ADAL" clId="{E0775DBC-7141-473A-BF82-0D8973C3B3DE}" dt="2023-10-31T18:01:22.394" v="451" actId="700"/>
          <ac:spMkLst>
            <pc:docMk/>
            <pc:sldMk cId="970129884" sldId="541"/>
            <ac:spMk id="3" creationId="{31A6919D-5DAB-EB6C-5EF0-CA3ED4D733DA}"/>
          </ac:spMkLst>
        </pc:spChg>
        <pc:spChg chg="add mod ord">
          <ac:chgData name="Kew, William R" userId="a09ff456-45da-487d-a519-aa71b52f3c64" providerId="ADAL" clId="{E0775DBC-7141-473A-BF82-0D8973C3B3DE}" dt="2023-10-31T18:01:40.766" v="488" actId="20577"/>
          <ac:spMkLst>
            <pc:docMk/>
            <pc:sldMk cId="970129884" sldId="541"/>
            <ac:spMk id="4" creationId="{2AD8C4F4-EDF0-1389-F7CD-06C776E5E3BB}"/>
          </ac:spMkLst>
        </pc:spChg>
        <pc:spChg chg="add del mod ord">
          <ac:chgData name="Kew, William R" userId="a09ff456-45da-487d-a519-aa71b52f3c64" providerId="ADAL" clId="{E0775DBC-7141-473A-BF82-0D8973C3B3DE}" dt="2023-10-31T18:01:23.512" v="452" actId="478"/>
          <ac:spMkLst>
            <pc:docMk/>
            <pc:sldMk cId="970129884" sldId="541"/>
            <ac:spMk id="5" creationId="{E39E5CD0-E778-258A-DDC8-3AB0D0299326}"/>
          </ac:spMkLst>
        </pc:spChg>
        <pc:spChg chg="add del mod ord">
          <ac:chgData name="Kew, William R" userId="a09ff456-45da-487d-a519-aa71b52f3c64" providerId="ADAL" clId="{E0775DBC-7141-473A-BF82-0D8973C3B3DE}" dt="2023-10-31T18:01:24.298" v="453" actId="478"/>
          <ac:spMkLst>
            <pc:docMk/>
            <pc:sldMk cId="970129884" sldId="541"/>
            <ac:spMk id="6" creationId="{2B93E182-C1FE-DF63-F3EC-E2083714D9DD}"/>
          </ac:spMkLst>
        </pc:spChg>
        <pc:graphicFrameChg chg="add del mod">
          <ac:chgData name="Kew, William R" userId="a09ff456-45da-487d-a519-aa71b52f3c64" providerId="ADAL" clId="{E0775DBC-7141-473A-BF82-0D8973C3B3DE}" dt="2023-10-31T18:01:29.965" v="457"/>
          <ac:graphicFrameMkLst>
            <pc:docMk/>
            <pc:sldMk cId="970129884" sldId="541"/>
            <ac:graphicFrameMk id="7" creationId="{4DCD63F0-5022-0EF0-51C1-2C0D5147129D}"/>
          </ac:graphicFrameMkLst>
        </pc:graphicFrameChg>
        <pc:graphicFrameChg chg="add mod">
          <ac:chgData name="Kew, William R" userId="a09ff456-45da-487d-a519-aa71b52f3c64" providerId="ADAL" clId="{E0775DBC-7141-473A-BF82-0D8973C3B3DE}" dt="2023-10-31T22:46:16.500" v="7062" actId="20577"/>
          <ac:graphicFrameMkLst>
            <pc:docMk/>
            <pc:sldMk cId="970129884" sldId="541"/>
            <ac:graphicFrameMk id="8" creationId="{5D45A03C-6CD9-3A6F-ACB3-3FF33E4F4F74}"/>
          </ac:graphicFrameMkLst>
        </pc:graphicFrameChg>
      </pc:sldChg>
      <pc:sldChg chg="addSp delSp modSp new mod modTransition">
        <pc:chgData name="Kew, William R" userId="a09ff456-45da-487d-a519-aa71b52f3c64" providerId="ADAL" clId="{E0775DBC-7141-473A-BF82-0D8973C3B3DE}" dt="2023-10-31T21:56:25.944" v="7060" actId="14100"/>
        <pc:sldMkLst>
          <pc:docMk/>
          <pc:sldMk cId="3645851065" sldId="542"/>
        </pc:sldMkLst>
        <pc:spChg chg="del">
          <ac:chgData name="Kew, William R" userId="a09ff456-45da-487d-a519-aa71b52f3c64" providerId="ADAL" clId="{E0775DBC-7141-473A-BF82-0D8973C3B3DE}" dt="2023-10-31T18:02:47.572" v="546" actId="478"/>
          <ac:spMkLst>
            <pc:docMk/>
            <pc:sldMk cId="3645851065" sldId="542"/>
            <ac:spMk id="3" creationId="{740456D7-D2E8-B9DF-03B0-090FE0B6ADD1}"/>
          </ac:spMkLst>
        </pc:spChg>
        <pc:spChg chg="del">
          <ac:chgData name="Kew, William R" userId="a09ff456-45da-487d-a519-aa71b52f3c64" providerId="ADAL" clId="{E0775DBC-7141-473A-BF82-0D8973C3B3DE}" dt="2023-10-31T18:02:50.306" v="547" actId="478"/>
          <ac:spMkLst>
            <pc:docMk/>
            <pc:sldMk cId="3645851065" sldId="542"/>
            <ac:spMk id="4" creationId="{F42EBBBB-B3F6-EDC2-9C8C-E3158A741E0A}"/>
          </ac:spMkLst>
        </pc:spChg>
        <pc:spChg chg="mod">
          <ac:chgData name="Kew, William R" userId="a09ff456-45da-487d-a519-aa71b52f3c64" providerId="ADAL" clId="{E0775DBC-7141-473A-BF82-0D8973C3B3DE}" dt="2023-10-31T18:05:46.956" v="701" actId="113"/>
          <ac:spMkLst>
            <pc:docMk/>
            <pc:sldMk cId="3645851065" sldId="542"/>
            <ac:spMk id="5" creationId="{91D69C37-51C9-B7D3-20C2-5765D4BDF248}"/>
          </ac:spMkLst>
        </pc:spChg>
        <pc:spChg chg="add mod">
          <ac:chgData name="Kew, William R" userId="a09ff456-45da-487d-a519-aa71b52f3c64" providerId="ADAL" clId="{E0775DBC-7141-473A-BF82-0D8973C3B3DE}" dt="2023-10-31T18:02:54.383" v="548"/>
          <ac:spMkLst>
            <pc:docMk/>
            <pc:sldMk cId="3645851065" sldId="542"/>
            <ac:spMk id="7" creationId="{EC676737-1704-B922-111B-B17C5863863C}"/>
          </ac:spMkLst>
        </pc:spChg>
        <pc:spChg chg="add mod">
          <ac:chgData name="Kew, William R" userId="a09ff456-45da-487d-a519-aa71b52f3c64" providerId="ADAL" clId="{E0775DBC-7141-473A-BF82-0D8973C3B3DE}" dt="2023-10-31T18:02:54.383" v="548"/>
          <ac:spMkLst>
            <pc:docMk/>
            <pc:sldMk cId="3645851065" sldId="542"/>
            <ac:spMk id="8" creationId="{98ADA548-DA40-F4A7-96BD-7DFA7760AF32}"/>
          </ac:spMkLst>
        </pc:spChg>
        <pc:spChg chg="add mod">
          <ac:chgData name="Kew, William R" userId="a09ff456-45da-487d-a519-aa71b52f3c64" providerId="ADAL" clId="{E0775DBC-7141-473A-BF82-0D8973C3B3DE}" dt="2023-10-31T21:56:08.510" v="7024" actId="20577"/>
          <ac:spMkLst>
            <pc:docMk/>
            <pc:sldMk cId="3645851065" sldId="542"/>
            <ac:spMk id="10" creationId="{D2A4094A-6D9D-8969-A0C5-B4C6CE7F55F9}"/>
          </ac:spMkLst>
        </pc:spChg>
        <pc:spChg chg="add mod">
          <ac:chgData name="Kew, William R" userId="a09ff456-45da-487d-a519-aa71b52f3c64" providerId="ADAL" clId="{E0775DBC-7141-473A-BF82-0D8973C3B3DE}" dt="2023-10-31T21:56:25.944" v="7060" actId="14100"/>
          <ac:spMkLst>
            <pc:docMk/>
            <pc:sldMk cId="3645851065" sldId="542"/>
            <ac:spMk id="13" creationId="{33A3B4BB-1F72-76DB-A63C-3C1BC20FFC6A}"/>
          </ac:spMkLst>
        </pc:spChg>
        <pc:spChg chg="add del mod">
          <ac:chgData name="Kew, William R" userId="a09ff456-45da-487d-a519-aa71b52f3c64" providerId="ADAL" clId="{E0775DBC-7141-473A-BF82-0D8973C3B3DE}" dt="2023-10-31T21:55:44.434" v="7011"/>
          <ac:spMkLst>
            <pc:docMk/>
            <pc:sldMk cId="3645851065" sldId="542"/>
            <ac:spMk id="14" creationId="{2245624B-B6A9-0B91-D532-A22742ACA7CD}"/>
          </ac:spMkLst>
        </pc:spChg>
        <pc:grpChg chg="add del mod">
          <ac:chgData name="Kew, William R" userId="a09ff456-45da-487d-a519-aa71b52f3c64" providerId="ADAL" clId="{E0775DBC-7141-473A-BF82-0D8973C3B3DE}" dt="2023-10-31T18:03:18.574" v="551" actId="478"/>
          <ac:grpSpMkLst>
            <pc:docMk/>
            <pc:sldMk cId="3645851065" sldId="542"/>
            <ac:grpSpMk id="6" creationId="{3D11AADF-3B7A-1A83-8DB9-AEB228166694}"/>
          </ac:grpSpMkLst>
        </pc:grpChg>
        <pc:graphicFrameChg chg="add del mod">
          <ac:chgData name="Kew, William R" userId="a09ff456-45da-487d-a519-aa71b52f3c64" providerId="ADAL" clId="{E0775DBC-7141-473A-BF82-0D8973C3B3DE}" dt="2023-10-31T18:04:00.300" v="558" actId="478"/>
          <ac:graphicFrameMkLst>
            <pc:docMk/>
            <pc:sldMk cId="3645851065" sldId="542"/>
            <ac:graphicFrameMk id="9" creationId="{5D76DBBB-A913-85EB-32A4-2EF044F75976}"/>
          </ac:graphicFrameMkLst>
        </pc:graphicFrameChg>
        <pc:picChg chg="add del mod">
          <ac:chgData name="Kew, William R" userId="a09ff456-45da-487d-a519-aa71b52f3c64" providerId="ADAL" clId="{E0775DBC-7141-473A-BF82-0D8973C3B3DE}" dt="2023-10-31T21:55:54.308" v="7014" actId="478"/>
          <ac:picMkLst>
            <pc:docMk/>
            <pc:sldMk cId="3645851065" sldId="542"/>
            <ac:picMk id="12" creationId="{B447336F-8AA4-23B2-6B9D-BFB56F384711}"/>
          </ac:picMkLst>
        </pc:picChg>
        <pc:picChg chg="add mod">
          <ac:chgData name="Kew, William R" userId="a09ff456-45da-487d-a519-aa71b52f3c64" providerId="ADAL" clId="{E0775DBC-7141-473A-BF82-0D8973C3B3DE}" dt="2023-10-31T21:55:57.980" v="7016" actId="1076"/>
          <ac:picMkLst>
            <pc:docMk/>
            <pc:sldMk cId="3645851065" sldId="542"/>
            <ac:picMk id="5122" creationId="{BE118BDE-2AEE-CF72-D1DE-6C9D26F25053}"/>
          </ac:picMkLst>
        </pc:picChg>
      </pc:sldChg>
      <pc:sldChg chg="addSp delSp modSp add mod">
        <pc:chgData name="Kew, William R" userId="a09ff456-45da-487d-a519-aa71b52f3c64" providerId="ADAL" clId="{E0775DBC-7141-473A-BF82-0D8973C3B3DE}" dt="2023-10-31T19:29:33.062" v="4722" actId="1076"/>
        <pc:sldMkLst>
          <pc:docMk/>
          <pc:sldMk cId="2803368616" sldId="543"/>
        </pc:sldMkLst>
        <pc:spChg chg="mod">
          <ac:chgData name="Kew, William R" userId="a09ff456-45da-487d-a519-aa71b52f3c64" providerId="ADAL" clId="{E0775DBC-7141-473A-BF82-0D8973C3B3DE}" dt="2023-10-31T18:05:49.877" v="702" actId="113"/>
          <ac:spMkLst>
            <pc:docMk/>
            <pc:sldMk cId="2803368616" sldId="543"/>
            <ac:spMk id="5" creationId="{91D69C37-51C9-B7D3-20C2-5765D4BDF248}"/>
          </ac:spMkLst>
        </pc:spChg>
        <pc:spChg chg="del">
          <ac:chgData name="Kew, William R" userId="a09ff456-45da-487d-a519-aa71b52f3c64" providerId="ADAL" clId="{E0775DBC-7141-473A-BF82-0D8973C3B3DE}" dt="2023-10-31T19:22:32.391" v="4641" actId="478"/>
          <ac:spMkLst>
            <pc:docMk/>
            <pc:sldMk cId="2803368616" sldId="543"/>
            <ac:spMk id="10" creationId="{D2A4094A-6D9D-8969-A0C5-B4C6CE7F55F9}"/>
          </ac:spMkLst>
        </pc:spChg>
        <pc:spChg chg="add mod">
          <ac:chgData name="Kew, William R" userId="a09ff456-45da-487d-a519-aa71b52f3c64" providerId="ADAL" clId="{E0775DBC-7141-473A-BF82-0D8973C3B3DE}" dt="2023-10-31T19:24:31.571" v="4669" actId="1076"/>
          <ac:spMkLst>
            <pc:docMk/>
            <pc:sldMk cId="2803368616" sldId="543"/>
            <ac:spMk id="13" creationId="{60A3FDB4-6339-9622-DF0E-133536760F03}"/>
          </ac:spMkLst>
        </pc:spChg>
        <pc:spChg chg="add mod">
          <ac:chgData name="Kew, William R" userId="a09ff456-45da-487d-a519-aa71b52f3c64" providerId="ADAL" clId="{E0775DBC-7141-473A-BF82-0D8973C3B3DE}" dt="2023-10-31T19:29:33.062" v="4722" actId="1076"/>
          <ac:spMkLst>
            <pc:docMk/>
            <pc:sldMk cId="2803368616" sldId="543"/>
            <ac:spMk id="14" creationId="{4866140B-560C-B6EC-FEF8-863D4E0E7C8D}"/>
          </ac:spMkLst>
        </pc:spChg>
        <pc:spChg chg="add mod">
          <ac:chgData name="Kew, William R" userId="a09ff456-45da-487d-a519-aa71b52f3c64" providerId="ADAL" clId="{E0775DBC-7141-473A-BF82-0D8973C3B3DE}" dt="2023-10-31T19:24:59.873" v="4688" actId="1076"/>
          <ac:spMkLst>
            <pc:docMk/>
            <pc:sldMk cId="2803368616" sldId="543"/>
            <ac:spMk id="15" creationId="{F835DA41-2F2B-8E1A-1A22-1A06AF4E664B}"/>
          </ac:spMkLst>
        </pc:spChg>
        <pc:picChg chg="add mod modCrop">
          <ac:chgData name="Kew, William R" userId="a09ff456-45da-487d-a519-aa71b52f3c64" providerId="ADAL" clId="{E0775DBC-7141-473A-BF82-0D8973C3B3DE}" dt="2023-10-31T19:23:22.453" v="4651" actId="1076"/>
          <ac:picMkLst>
            <pc:docMk/>
            <pc:sldMk cId="2803368616" sldId="543"/>
            <ac:picMk id="4" creationId="{BE00262E-8456-95B0-EE8E-9C29F339DFD2}"/>
          </ac:picMkLst>
        </pc:picChg>
        <pc:picChg chg="add mod">
          <ac:chgData name="Kew, William R" userId="a09ff456-45da-487d-a519-aa71b52f3c64" providerId="ADAL" clId="{E0775DBC-7141-473A-BF82-0D8973C3B3DE}" dt="2023-10-31T19:24:30.179" v="4668" actId="1076"/>
          <ac:picMkLst>
            <pc:docMk/>
            <pc:sldMk cId="2803368616" sldId="543"/>
            <ac:picMk id="7" creationId="{61AAE93D-F2D2-59ED-6CEB-A3A6CB8432E8}"/>
          </ac:picMkLst>
        </pc:picChg>
        <pc:picChg chg="add del mod">
          <ac:chgData name="Kew, William R" userId="a09ff456-45da-487d-a519-aa71b52f3c64" providerId="ADAL" clId="{E0775DBC-7141-473A-BF82-0D8973C3B3DE}" dt="2023-10-31T19:29:20.299" v="4714" actId="478"/>
          <ac:picMkLst>
            <pc:docMk/>
            <pc:sldMk cId="2803368616" sldId="543"/>
            <ac:picMk id="9" creationId="{DD0B11D5-AF7D-C470-291F-D23514AF1008}"/>
          </ac:picMkLst>
        </pc:picChg>
        <pc:picChg chg="add mod">
          <ac:chgData name="Kew, William R" userId="a09ff456-45da-487d-a519-aa71b52f3c64" providerId="ADAL" clId="{E0775DBC-7141-473A-BF82-0D8973C3B3DE}" dt="2023-10-31T19:24:47.239" v="4682" actId="1076"/>
          <ac:picMkLst>
            <pc:docMk/>
            <pc:sldMk cId="2803368616" sldId="543"/>
            <ac:picMk id="12" creationId="{19A6635E-981E-5F7A-FAE8-C87A458778A6}"/>
          </ac:picMkLst>
        </pc:picChg>
        <pc:picChg chg="add mod ord">
          <ac:chgData name="Kew, William R" userId="a09ff456-45da-487d-a519-aa71b52f3c64" providerId="ADAL" clId="{E0775DBC-7141-473A-BF82-0D8973C3B3DE}" dt="2023-10-31T19:29:30.243" v="4721" actId="1076"/>
          <ac:picMkLst>
            <pc:docMk/>
            <pc:sldMk cId="2803368616" sldId="543"/>
            <ac:picMk id="17" creationId="{F43FBE73-9662-6A26-FBFB-9ECEDFD0D852}"/>
          </ac:picMkLst>
        </pc:picChg>
      </pc:sldChg>
      <pc:sldChg chg="addSp delSp modSp add mod">
        <pc:chgData name="Kew, William R" userId="a09ff456-45da-487d-a519-aa71b52f3c64" providerId="ADAL" clId="{E0775DBC-7141-473A-BF82-0D8973C3B3DE}" dt="2023-10-31T19:42:39.706" v="5200" actId="1076"/>
        <pc:sldMkLst>
          <pc:docMk/>
          <pc:sldMk cId="3164311979" sldId="544"/>
        </pc:sldMkLst>
        <pc:spChg chg="mod">
          <ac:chgData name="Kew, William R" userId="a09ff456-45da-487d-a519-aa71b52f3c64" providerId="ADAL" clId="{E0775DBC-7141-473A-BF82-0D8973C3B3DE}" dt="2023-10-31T18:06:03.605" v="728" actId="113"/>
          <ac:spMkLst>
            <pc:docMk/>
            <pc:sldMk cId="3164311979" sldId="544"/>
            <ac:spMk id="5" creationId="{91D69C37-51C9-B7D3-20C2-5765D4BDF248}"/>
          </ac:spMkLst>
        </pc:spChg>
        <pc:spChg chg="add mod">
          <ac:chgData name="Kew, William R" userId="a09ff456-45da-487d-a519-aa71b52f3c64" providerId="ADAL" clId="{E0775DBC-7141-473A-BF82-0D8973C3B3DE}" dt="2023-10-31T19:42:34.111" v="5195" actId="1076"/>
          <ac:spMkLst>
            <pc:docMk/>
            <pc:sldMk cId="3164311979" sldId="544"/>
            <ac:spMk id="6" creationId="{B4CB4490-9AE1-82FF-12CC-382444A9407A}"/>
          </ac:spMkLst>
        </pc:spChg>
        <pc:spChg chg="del">
          <ac:chgData name="Kew, William R" userId="a09ff456-45da-487d-a519-aa71b52f3c64" providerId="ADAL" clId="{E0775DBC-7141-473A-BF82-0D8973C3B3DE}" dt="2023-10-31T19:37:41.358" v="4955" actId="478"/>
          <ac:spMkLst>
            <pc:docMk/>
            <pc:sldMk cId="3164311979" sldId="544"/>
            <ac:spMk id="10" creationId="{D2A4094A-6D9D-8969-A0C5-B4C6CE7F55F9}"/>
          </ac:spMkLst>
        </pc:spChg>
        <pc:picChg chg="add mod">
          <ac:chgData name="Kew, William R" userId="a09ff456-45da-487d-a519-aa71b52f3c64" providerId="ADAL" clId="{E0775DBC-7141-473A-BF82-0D8973C3B3DE}" dt="2023-10-31T19:42:37.758" v="5198" actId="1076"/>
          <ac:picMkLst>
            <pc:docMk/>
            <pc:sldMk cId="3164311979" sldId="544"/>
            <ac:picMk id="4" creationId="{39104E46-76AB-156C-1680-AFEC29D2930A}"/>
          </ac:picMkLst>
        </pc:picChg>
        <pc:picChg chg="add mod">
          <ac:chgData name="Kew, William R" userId="a09ff456-45da-487d-a519-aa71b52f3c64" providerId="ADAL" clId="{E0775DBC-7141-473A-BF82-0D8973C3B3DE}" dt="2023-10-31T19:38:10.379" v="4963" actId="1076"/>
          <ac:picMkLst>
            <pc:docMk/>
            <pc:sldMk cId="3164311979" sldId="544"/>
            <ac:picMk id="4098" creationId="{E0D39F8F-06CA-C224-8C9B-4CFD211B3DF6}"/>
          </ac:picMkLst>
        </pc:picChg>
        <pc:picChg chg="add mod">
          <ac:chgData name="Kew, William R" userId="a09ff456-45da-487d-a519-aa71b52f3c64" providerId="ADAL" clId="{E0775DBC-7141-473A-BF82-0D8973C3B3DE}" dt="2023-10-31T19:42:39.706" v="5200" actId="1076"/>
          <ac:picMkLst>
            <pc:docMk/>
            <pc:sldMk cId="3164311979" sldId="544"/>
            <ac:picMk id="4100" creationId="{F29E081E-CF65-F337-1D08-CBC02849FBB2}"/>
          </ac:picMkLst>
        </pc:picChg>
      </pc:sldChg>
      <pc:sldChg chg="addSp modSp add mod">
        <pc:chgData name="Kew, William R" userId="a09ff456-45da-487d-a519-aa71b52f3c64" providerId="ADAL" clId="{E0775DBC-7141-473A-BF82-0D8973C3B3DE}" dt="2023-10-31T19:36:31.934" v="4954" actId="113"/>
        <pc:sldMkLst>
          <pc:docMk/>
          <pc:sldMk cId="889485341" sldId="545"/>
        </pc:sldMkLst>
        <pc:spChg chg="add mod">
          <ac:chgData name="Kew, William R" userId="a09ff456-45da-487d-a519-aa71b52f3c64" providerId="ADAL" clId="{E0775DBC-7141-473A-BF82-0D8973C3B3DE}" dt="2023-10-31T19:18:11.220" v="4258" actId="1076"/>
          <ac:spMkLst>
            <pc:docMk/>
            <pc:sldMk cId="889485341" sldId="545"/>
            <ac:spMk id="4" creationId="{405F5A22-4297-6871-9D43-D52ED4D9A19A}"/>
          </ac:spMkLst>
        </pc:spChg>
        <pc:spChg chg="mod">
          <ac:chgData name="Kew, William R" userId="a09ff456-45da-487d-a519-aa71b52f3c64" providerId="ADAL" clId="{E0775DBC-7141-473A-BF82-0D8973C3B3DE}" dt="2023-10-31T18:05:52.166" v="703" actId="113"/>
          <ac:spMkLst>
            <pc:docMk/>
            <pc:sldMk cId="889485341" sldId="545"/>
            <ac:spMk id="5" creationId="{91D69C37-51C9-B7D3-20C2-5765D4BDF248}"/>
          </ac:spMkLst>
        </pc:spChg>
        <pc:spChg chg="add mod">
          <ac:chgData name="Kew, William R" userId="a09ff456-45da-487d-a519-aa71b52f3c64" providerId="ADAL" clId="{E0775DBC-7141-473A-BF82-0D8973C3B3DE}" dt="2023-10-31T19:36:31.934" v="4954" actId="113"/>
          <ac:spMkLst>
            <pc:docMk/>
            <pc:sldMk cId="889485341" sldId="545"/>
            <ac:spMk id="6" creationId="{09E0B8A2-1419-7AB2-6B92-D79C93A64CE1}"/>
          </ac:spMkLst>
        </pc:spChg>
        <pc:spChg chg="mod">
          <ac:chgData name="Kew, William R" userId="a09ff456-45da-487d-a519-aa71b52f3c64" providerId="ADAL" clId="{E0775DBC-7141-473A-BF82-0D8973C3B3DE}" dt="2023-10-31T19:18:08.308" v="4257" actId="14100"/>
          <ac:spMkLst>
            <pc:docMk/>
            <pc:sldMk cId="889485341" sldId="545"/>
            <ac:spMk id="10" creationId="{D2A4094A-6D9D-8969-A0C5-B4C6CE7F55F9}"/>
          </ac:spMkLst>
        </pc:spChg>
        <pc:picChg chg="add mod">
          <ac:chgData name="Kew, William R" userId="a09ff456-45da-487d-a519-aa71b52f3c64" providerId="ADAL" clId="{E0775DBC-7141-473A-BF82-0D8973C3B3DE}" dt="2023-10-31T19:18:11.220" v="4258" actId="1076"/>
          <ac:picMkLst>
            <pc:docMk/>
            <pc:sldMk cId="889485341" sldId="545"/>
            <ac:picMk id="3" creationId="{F00BC02B-FEB5-B6A5-E1A5-44C88DFFD373}"/>
          </ac:picMkLst>
        </pc:picChg>
      </pc:sldChg>
      <pc:sldChg chg="new del">
        <pc:chgData name="Kew, William R" userId="a09ff456-45da-487d-a519-aa71b52f3c64" providerId="ADAL" clId="{E0775DBC-7141-473A-BF82-0D8973C3B3DE}" dt="2023-10-31T18:04:40.113" v="663" actId="2696"/>
        <pc:sldMkLst>
          <pc:docMk/>
          <pc:sldMk cId="1477512860" sldId="545"/>
        </pc:sldMkLst>
      </pc:sldChg>
      <pc:sldChg chg="addSp delSp modSp add mod">
        <pc:chgData name="Kew, William R" userId="a09ff456-45da-487d-a519-aa71b52f3c64" providerId="ADAL" clId="{E0775DBC-7141-473A-BF82-0D8973C3B3DE}" dt="2023-10-31T19:56:33.992" v="5495" actId="20577"/>
        <pc:sldMkLst>
          <pc:docMk/>
          <pc:sldMk cId="1736137984" sldId="546"/>
        </pc:sldMkLst>
        <pc:spChg chg="mod">
          <ac:chgData name="Kew, William R" userId="a09ff456-45da-487d-a519-aa71b52f3c64" providerId="ADAL" clId="{E0775DBC-7141-473A-BF82-0D8973C3B3DE}" dt="2023-10-31T18:07:04.390" v="800" actId="20577"/>
          <ac:spMkLst>
            <pc:docMk/>
            <pc:sldMk cId="1736137984" sldId="546"/>
            <ac:spMk id="5" creationId="{91D69C37-51C9-B7D3-20C2-5765D4BDF248}"/>
          </ac:spMkLst>
        </pc:spChg>
        <pc:spChg chg="add mod">
          <ac:chgData name="Kew, William R" userId="a09ff456-45da-487d-a519-aa71b52f3c64" providerId="ADAL" clId="{E0775DBC-7141-473A-BF82-0D8973C3B3DE}" dt="2023-10-31T19:51:39.737" v="5371" actId="14100"/>
          <ac:spMkLst>
            <pc:docMk/>
            <pc:sldMk cId="1736137984" sldId="546"/>
            <ac:spMk id="6" creationId="{65610C6D-E1C5-46BF-4853-E46019B74F69}"/>
          </ac:spMkLst>
        </pc:spChg>
        <pc:spChg chg="add mod">
          <ac:chgData name="Kew, William R" userId="a09ff456-45da-487d-a519-aa71b52f3c64" providerId="ADAL" clId="{E0775DBC-7141-473A-BF82-0D8973C3B3DE}" dt="2023-10-31T19:56:33.992" v="5495" actId="20577"/>
          <ac:spMkLst>
            <pc:docMk/>
            <pc:sldMk cId="1736137984" sldId="546"/>
            <ac:spMk id="9" creationId="{FB542CCF-25F0-4DED-F7B7-B131320F36EC}"/>
          </ac:spMkLst>
        </pc:spChg>
        <pc:spChg chg="del">
          <ac:chgData name="Kew, William R" userId="a09ff456-45da-487d-a519-aa71b52f3c64" providerId="ADAL" clId="{E0775DBC-7141-473A-BF82-0D8973C3B3DE}" dt="2023-10-31T19:43:24.819" v="5207" actId="478"/>
          <ac:spMkLst>
            <pc:docMk/>
            <pc:sldMk cId="1736137984" sldId="546"/>
            <ac:spMk id="10" creationId="{D2A4094A-6D9D-8969-A0C5-B4C6CE7F55F9}"/>
          </ac:spMkLst>
        </pc:spChg>
        <pc:spChg chg="add del mod">
          <ac:chgData name="Kew, William R" userId="a09ff456-45da-487d-a519-aa71b52f3c64" providerId="ADAL" clId="{E0775DBC-7141-473A-BF82-0D8973C3B3DE}" dt="2023-10-31T19:55:48.598" v="5426" actId="478"/>
          <ac:spMkLst>
            <pc:docMk/>
            <pc:sldMk cId="1736137984" sldId="546"/>
            <ac:spMk id="13" creationId="{BFB342C6-F1D3-620B-8084-F9B2B43E89FB}"/>
          </ac:spMkLst>
        </pc:spChg>
        <pc:spChg chg="add mod">
          <ac:chgData name="Kew, William R" userId="a09ff456-45da-487d-a519-aa71b52f3c64" providerId="ADAL" clId="{E0775DBC-7141-473A-BF82-0D8973C3B3DE}" dt="2023-10-31T19:56:12.638" v="5486" actId="1076"/>
          <ac:spMkLst>
            <pc:docMk/>
            <pc:sldMk cId="1736137984" sldId="546"/>
            <ac:spMk id="38" creationId="{084A2D5D-924F-AD77-1972-54CB724FB635}"/>
          </ac:spMkLst>
        </pc:spChg>
        <pc:picChg chg="add mod">
          <ac:chgData name="Kew, William R" userId="a09ff456-45da-487d-a519-aa71b52f3c64" providerId="ADAL" clId="{E0775DBC-7141-473A-BF82-0D8973C3B3DE}" dt="2023-10-31T19:52:47.435" v="5405" actId="1076"/>
          <ac:picMkLst>
            <pc:docMk/>
            <pc:sldMk cId="1736137984" sldId="546"/>
            <ac:picMk id="4" creationId="{B60D0CD9-AB9B-F44A-92F5-E02FEA5F81F6}"/>
          </ac:picMkLst>
        </pc:picChg>
        <pc:picChg chg="add mod">
          <ac:chgData name="Kew, William R" userId="a09ff456-45da-487d-a519-aa71b52f3c64" providerId="ADAL" clId="{E0775DBC-7141-473A-BF82-0D8973C3B3DE}" dt="2023-10-31T19:47:53.644" v="5349" actId="1076"/>
          <ac:picMkLst>
            <pc:docMk/>
            <pc:sldMk cId="1736137984" sldId="546"/>
            <ac:picMk id="15" creationId="{B7B9DA3D-8A66-56E5-98E2-3F71C0CE4A4B}"/>
          </ac:picMkLst>
        </pc:picChg>
        <pc:picChg chg="add mod modCrop">
          <ac:chgData name="Kew, William R" userId="a09ff456-45da-487d-a519-aa71b52f3c64" providerId="ADAL" clId="{E0775DBC-7141-473A-BF82-0D8973C3B3DE}" dt="2023-10-31T19:49:04.923" v="5368" actId="1076"/>
          <ac:picMkLst>
            <pc:docMk/>
            <pc:sldMk cId="1736137984" sldId="546"/>
            <ac:picMk id="17" creationId="{1B237E74-484F-DC88-5795-B9B77081031E}"/>
          </ac:picMkLst>
        </pc:picChg>
        <pc:picChg chg="add del mod modCrop">
          <ac:chgData name="Kew, William R" userId="a09ff456-45da-487d-a519-aa71b52f3c64" providerId="ADAL" clId="{E0775DBC-7141-473A-BF82-0D8973C3B3DE}" dt="2023-10-31T19:55:30.789" v="5422" actId="478"/>
          <ac:picMkLst>
            <pc:docMk/>
            <pc:sldMk cId="1736137984" sldId="546"/>
            <ac:picMk id="35" creationId="{0AFA7CD6-BF09-B2AC-5EE3-F18F686D6156}"/>
          </ac:picMkLst>
        </pc:picChg>
        <pc:picChg chg="add mod">
          <ac:chgData name="Kew, William R" userId="a09ff456-45da-487d-a519-aa71b52f3c64" providerId="ADAL" clId="{E0775DBC-7141-473A-BF82-0D8973C3B3DE}" dt="2023-10-31T19:56:13.558" v="5487" actId="1076"/>
          <ac:picMkLst>
            <pc:docMk/>
            <pc:sldMk cId="1736137984" sldId="546"/>
            <ac:picMk id="37" creationId="{2F60E067-0B23-9D6A-12BB-FC4659C5CC66}"/>
          </ac:picMkLst>
        </pc:picChg>
        <pc:cxnChg chg="add mod">
          <ac:chgData name="Kew, William R" userId="a09ff456-45da-487d-a519-aa71b52f3c64" providerId="ADAL" clId="{E0775DBC-7141-473A-BF82-0D8973C3B3DE}" dt="2023-10-31T19:53:11.430" v="5416" actId="14100"/>
          <ac:cxnSpMkLst>
            <pc:docMk/>
            <pc:sldMk cId="1736137984" sldId="546"/>
            <ac:cxnSpMk id="8" creationId="{6AFD09BE-8C8A-E5AA-C242-62BECDB8BE2F}"/>
          </ac:cxnSpMkLst>
        </pc:cxnChg>
        <pc:cxnChg chg="add mod">
          <ac:chgData name="Kew, William R" userId="a09ff456-45da-487d-a519-aa71b52f3c64" providerId="ADAL" clId="{E0775DBC-7141-473A-BF82-0D8973C3B3DE}" dt="2023-10-31T19:53:08.297" v="5415" actId="14100"/>
          <ac:cxnSpMkLst>
            <pc:docMk/>
            <pc:sldMk cId="1736137984" sldId="546"/>
            <ac:cxnSpMk id="12" creationId="{AA4386BE-C329-DAF0-856D-6D8DCF42FC10}"/>
          </ac:cxnSpMkLst>
        </pc:cxnChg>
      </pc:sldChg>
      <pc:sldChg chg="addSp delSp modSp add mod">
        <pc:chgData name="Kew, William R" userId="a09ff456-45da-487d-a519-aa71b52f3c64" providerId="ADAL" clId="{E0775DBC-7141-473A-BF82-0D8973C3B3DE}" dt="2023-11-03T22:42:40.822" v="7264" actId="1076"/>
        <pc:sldMkLst>
          <pc:docMk/>
          <pc:sldMk cId="2235130693" sldId="547"/>
        </pc:sldMkLst>
        <pc:spChg chg="mod">
          <ac:chgData name="Kew, William R" userId="a09ff456-45da-487d-a519-aa71b52f3c64" providerId="ADAL" clId="{E0775DBC-7141-473A-BF82-0D8973C3B3DE}" dt="2023-11-03T22:41:03.197" v="7243" actId="1076"/>
          <ac:spMkLst>
            <pc:docMk/>
            <pc:sldMk cId="2235130693" sldId="547"/>
            <ac:spMk id="5" creationId="{91D69C37-51C9-B7D3-20C2-5765D4BDF248}"/>
          </ac:spMkLst>
        </pc:spChg>
        <pc:spChg chg="add del mod">
          <ac:chgData name="Kew, William R" userId="a09ff456-45da-487d-a519-aa71b52f3c64" providerId="ADAL" clId="{E0775DBC-7141-473A-BF82-0D8973C3B3DE}" dt="2023-11-03T22:40:56.453" v="7240" actId="478"/>
          <ac:spMkLst>
            <pc:docMk/>
            <pc:sldMk cId="2235130693" sldId="547"/>
            <ac:spMk id="7" creationId="{23D519DB-CA7F-27FC-5A02-218015B9DE83}"/>
          </ac:spMkLst>
        </pc:spChg>
        <pc:spChg chg="mod">
          <ac:chgData name="Kew, William R" userId="a09ff456-45da-487d-a519-aa71b52f3c64" providerId="ADAL" clId="{E0775DBC-7141-473A-BF82-0D8973C3B3DE}" dt="2023-11-03T22:41:55.997" v="7256" actId="1076"/>
          <ac:spMkLst>
            <pc:docMk/>
            <pc:sldMk cId="2235130693" sldId="547"/>
            <ac:spMk id="9" creationId="{FEA92C58-E2AC-29F7-9AF5-4FCECE4F8A34}"/>
          </ac:spMkLst>
        </pc:spChg>
        <pc:spChg chg="mod">
          <ac:chgData name="Kew, William R" userId="a09ff456-45da-487d-a519-aa71b52f3c64" providerId="ADAL" clId="{E0775DBC-7141-473A-BF82-0D8973C3B3DE}" dt="2023-11-03T22:41:55.997" v="7256" actId="1076"/>
          <ac:spMkLst>
            <pc:docMk/>
            <pc:sldMk cId="2235130693" sldId="547"/>
            <ac:spMk id="10" creationId="{4819461E-3539-9912-84E6-73336228A3A8}"/>
          </ac:spMkLst>
        </pc:spChg>
        <pc:spChg chg="del">
          <ac:chgData name="Kew, William R" userId="a09ff456-45da-487d-a519-aa71b52f3c64" providerId="ADAL" clId="{E0775DBC-7141-473A-BF82-0D8973C3B3DE}" dt="2023-10-31T19:57:27.665" v="5496" actId="478"/>
          <ac:spMkLst>
            <pc:docMk/>
            <pc:sldMk cId="2235130693" sldId="547"/>
            <ac:spMk id="10" creationId="{D2A4094A-6D9D-8969-A0C5-B4C6CE7F55F9}"/>
          </ac:spMkLst>
        </pc:spChg>
        <pc:spChg chg="add mod">
          <ac:chgData name="Kew, William R" userId="a09ff456-45da-487d-a519-aa71b52f3c64" providerId="ADAL" clId="{E0775DBC-7141-473A-BF82-0D8973C3B3DE}" dt="2023-11-03T22:41:55.997" v="7256" actId="1076"/>
          <ac:spMkLst>
            <pc:docMk/>
            <pc:sldMk cId="2235130693" sldId="547"/>
            <ac:spMk id="12" creationId="{0E9810B5-A79A-8A79-A928-AE5829BE0396}"/>
          </ac:spMkLst>
        </pc:spChg>
        <pc:spChg chg="add mod">
          <ac:chgData name="Kew, William R" userId="a09ff456-45da-487d-a519-aa71b52f3c64" providerId="ADAL" clId="{E0775DBC-7141-473A-BF82-0D8973C3B3DE}" dt="2023-11-03T22:41:55.997" v="7256" actId="1076"/>
          <ac:spMkLst>
            <pc:docMk/>
            <pc:sldMk cId="2235130693" sldId="547"/>
            <ac:spMk id="14" creationId="{1C07B3E9-58C5-BDF2-9295-89D4B2B76BDA}"/>
          </ac:spMkLst>
        </pc:spChg>
        <pc:spChg chg="add mod">
          <ac:chgData name="Kew, William R" userId="a09ff456-45da-487d-a519-aa71b52f3c64" providerId="ADAL" clId="{E0775DBC-7141-473A-BF82-0D8973C3B3DE}" dt="2023-11-03T22:41:55.997" v="7256" actId="1076"/>
          <ac:spMkLst>
            <pc:docMk/>
            <pc:sldMk cId="2235130693" sldId="547"/>
            <ac:spMk id="16" creationId="{8A2B8B36-BA6B-84E5-154E-2ABEA95348E3}"/>
          </ac:spMkLst>
        </pc:spChg>
        <pc:spChg chg="add mod">
          <ac:chgData name="Kew, William R" userId="a09ff456-45da-487d-a519-aa71b52f3c64" providerId="ADAL" clId="{E0775DBC-7141-473A-BF82-0D8973C3B3DE}" dt="2023-11-03T22:41:55.997" v="7256" actId="1076"/>
          <ac:spMkLst>
            <pc:docMk/>
            <pc:sldMk cId="2235130693" sldId="547"/>
            <ac:spMk id="18" creationId="{A02266D1-B54A-5756-CB29-A3F027AD4C59}"/>
          </ac:spMkLst>
        </pc:spChg>
        <pc:spChg chg="add mod">
          <ac:chgData name="Kew, William R" userId="a09ff456-45da-487d-a519-aa71b52f3c64" providerId="ADAL" clId="{E0775DBC-7141-473A-BF82-0D8973C3B3DE}" dt="2023-11-03T22:41:55.997" v="7256" actId="1076"/>
          <ac:spMkLst>
            <pc:docMk/>
            <pc:sldMk cId="2235130693" sldId="547"/>
            <ac:spMk id="19" creationId="{6A908CA9-947B-16B7-3CA4-351D0881F370}"/>
          </ac:spMkLst>
        </pc:spChg>
        <pc:spChg chg="add mod">
          <ac:chgData name="Kew, William R" userId="a09ff456-45da-487d-a519-aa71b52f3c64" providerId="ADAL" clId="{E0775DBC-7141-473A-BF82-0D8973C3B3DE}" dt="2023-11-03T22:41:55.997" v="7256" actId="1076"/>
          <ac:spMkLst>
            <pc:docMk/>
            <pc:sldMk cId="2235130693" sldId="547"/>
            <ac:spMk id="21" creationId="{A34B2C4E-EC3E-ED37-95CA-02E626C4BF8E}"/>
          </ac:spMkLst>
        </pc:spChg>
        <pc:spChg chg="add mod">
          <ac:chgData name="Kew, William R" userId="a09ff456-45da-487d-a519-aa71b52f3c64" providerId="ADAL" clId="{E0775DBC-7141-473A-BF82-0D8973C3B3DE}" dt="2023-11-03T22:41:55.997" v="7256" actId="1076"/>
          <ac:spMkLst>
            <pc:docMk/>
            <pc:sldMk cId="2235130693" sldId="547"/>
            <ac:spMk id="23" creationId="{55613AB9-3B97-038D-0A5B-D67C954EE9A9}"/>
          </ac:spMkLst>
        </pc:spChg>
        <pc:spChg chg="add mod">
          <ac:chgData name="Kew, William R" userId="a09ff456-45da-487d-a519-aa71b52f3c64" providerId="ADAL" clId="{E0775DBC-7141-473A-BF82-0D8973C3B3DE}" dt="2023-11-03T22:41:55.997" v="7256" actId="1076"/>
          <ac:spMkLst>
            <pc:docMk/>
            <pc:sldMk cId="2235130693" sldId="547"/>
            <ac:spMk id="26" creationId="{C666FEB8-1A2B-A385-34C0-BF66E19F8DE5}"/>
          </ac:spMkLst>
        </pc:spChg>
        <pc:spChg chg="add mod">
          <ac:chgData name="Kew, William R" userId="a09ff456-45da-487d-a519-aa71b52f3c64" providerId="ADAL" clId="{E0775DBC-7141-473A-BF82-0D8973C3B3DE}" dt="2023-11-03T22:41:55.997" v="7256" actId="1076"/>
          <ac:spMkLst>
            <pc:docMk/>
            <pc:sldMk cId="2235130693" sldId="547"/>
            <ac:spMk id="28" creationId="{BFE1AA5F-1330-DF12-3C80-1993F1C17961}"/>
          </ac:spMkLst>
        </pc:spChg>
        <pc:spChg chg="add mod">
          <ac:chgData name="Kew, William R" userId="a09ff456-45da-487d-a519-aa71b52f3c64" providerId="ADAL" clId="{E0775DBC-7141-473A-BF82-0D8973C3B3DE}" dt="2023-11-03T22:41:28.652" v="7249" actId="571"/>
          <ac:spMkLst>
            <pc:docMk/>
            <pc:sldMk cId="2235130693" sldId="547"/>
            <ac:spMk id="30" creationId="{935AC1CD-F78E-64B3-4D9B-06B16826E735}"/>
          </ac:spMkLst>
        </pc:spChg>
        <pc:grpChg chg="add mod">
          <ac:chgData name="Kew, William R" userId="a09ff456-45da-487d-a519-aa71b52f3c64" providerId="ADAL" clId="{E0775DBC-7141-473A-BF82-0D8973C3B3DE}" dt="2023-11-03T22:41:55.997" v="7256" actId="1076"/>
          <ac:grpSpMkLst>
            <pc:docMk/>
            <pc:sldMk cId="2235130693" sldId="547"/>
            <ac:grpSpMk id="6" creationId="{83A9C6C9-52EA-CE4A-B11D-6282D57C2A5B}"/>
          </ac:grpSpMkLst>
        </pc:grpChg>
        <pc:grpChg chg="add mod">
          <ac:chgData name="Kew, William R" userId="a09ff456-45da-487d-a519-aa71b52f3c64" providerId="ADAL" clId="{E0775DBC-7141-473A-BF82-0D8973C3B3DE}" dt="2023-11-03T22:41:55.997" v="7256" actId="1076"/>
          <ac:grpSpMkLst>
            <pc:docMk/>
            <pc:sldMk cId="2235130693" sldId="547"/>
            <ac:grpSpMk id="29" creationId="{4370858E-8762-B29C-EF85-661D0D6D3C4A}"/>
          </ac:grpSpMkLst>
        </pc:grpChg>
        <pc:grpChg chg="add mod">
          <ac:chgData name="Kew, William R" userId="a09ff456-45da-487d-a519-aa71b52f3c64" providerId="ADAL" clId="{E0775DBC-7141-473A-BF82-0D8973C3B3DE}" dt="2023-11-03T22:41:55.997" v="7256" actId="1076"/>
          <ac:grpSpMkLst>
            <pc:docMk/>
            <pc:sldMk cId="2235130693" sldId="547"/>
            <ac:grpSpMk id="32" creationId="{8FAA5155-4058-0674-03E1-392C9F55E4EC}"/>
          </ac:grpSpMkLst>
        </pc:grpChg>
        <pc:picChg chg="add del mod modCrop">
          <ac:chgData name="Kew, William R" userId="a09ff456-45da-487d-a519-aa71b52f3c64" providerId="ADAL" clId="{E0775DBC-7141-473A-BF82-0D8973C3B3DE}" dt="2023-11-03T22:40:53.495" v="7238" actId="478"/>
          <ac:picMkLst>
            <pc:docMk/>
            <pc:sldMk cId="2235130693" sldId="547"/>
            <ac:picMk id="3" creationId="{2C607A24-108C-D222-6D49-3A961B36C584}"/>
          </ac:picMkLst>
        </pc:picChg>
        <pc:picChg chg="add del mod modCrop">
          <ac:chgData name="Kew, William R" userId="a09ff456-45da-487d-a519-aa71b52f3c64" providerId="ADAL" clId="{E0775DBC-7141-473A-BF82-0D8973C3B3DE}" dt="2023-11-03T22:40:54.722" v="7239" actId="478"/>
          <ac:picMkLst>
            <pc:docMk/>
            <pc:sldMk cId="2235130693" sldId="547"/>
            <ac:picMk id="4" creationId="{B02409BF-8DA4-E25E-C5C9-91C30C38D6ED}"/>
          </ac:picMkLst>
        </pc:picChg>
        <pc:picChg chg="add del mod modCrop">
          <ac:chgData name="Kew, William R" userId="a09ff456-45da-487d-a519-aa71b52f3c64" providerId="ADAL" clId="{E0775DBC-7141-473A-BF82-0D8973C3B3DE}" dt="2023-10-31T20:00:25.304" v="5569" actId="478"/>
          <ac:picMkLst>
            <pc:docMk/>
            <pc:sldMk cId="2235130693" sldId="547"/>
            <ac:picMk id="6" creationId="{01200B48-CE7D-48AC-37D1-E33D0553B97E}"/>
          </ac:picMkLst>
        </pc:picChg>
        <pc:picChg chg="add mod">
          <ac:chgData name="Kew, William R" userId="a09ff456-45da-487d-a519-aa71b52f3c64" providerId="ADAL" clId="{E0775DBC-7141-473A-BF82-0D8973C3B3DE}" dt="2023-11-03T22:41:55.997" v="7256" actId="1076"/>
          <ac:picMkLst>
            <pc:docMk/>
            <pc:sldMk cId="2235130693" sldId="547"/>
            <ac:picMk id="27" creationId="{F5E9E719-5B2B-DE66-2083-26B5E00A10A0}"/>
          </ac:picMkLst>
        </pc:picChg>
        <pc:picChg chg="add mod">
          <ac:chgData name="Kew, William R" userId="a09ff456-45da-487d-a519-aa71b52f3c64" providerId="ADAL" clId="{E0775DBC-7141-473A-BF82-0D8973C3B3DE}" dt="2023-11-03T22:42:21.587" v="7260" actId="1076"/>
          <ac:picMkLst>
            <pc:docMk/>
            <pc:sldMk cId="2235130693" sldId="547"/>
            <ac:picMk id="33" creationId="{9F59DB78-8BB4-4F80-A520-B9B2770CD311}"/>
          </ac:picMkLst>
        </pc:picChg>
        <pc:picChg chg="add mod">
          <ac:chgData name="Kew, William R" userId="a09ff456-45da-487d-a519-aa71b52f3c64" providerId="ADAL" clId="{E0775DBC-7141-473A-BF82-0D8973C3B3DE}" dt="2023-11-03T22:42:40.822" v="7264" actId="1076"/>
          <ac:picMkLst>
            <pc:docMk/>
            <pc:sldMk cId="2235130693" sldId="547"/>
            <ac:picMk id="34" creationId="{6014C181-0809-3146-A682-6EC4E938078A}"/>
          </ac:picMkLst>
        </pc:picChg>
        <pc:cxnChg chg="mod">
          <ac:chgData name="Kew, William R" userId="a09ff456-45da-487d-a519-aa71b52f3c64" providerId="ADAL" clId="{E0775DBC-7141-473A-BF82-0D8973C3B3DE}" dt="2023-11-03T22:41:55.997" v="7256" actId="1076"/>
          <ac:cxnSpMkLst>
            <pc:docMk/>
            <pc:sldMk cId="2235130693" sldId="547"/>
            <ac:cxnSpMk id="8" creationId="{6FBD8065-AEA9-D3A7-8FC3-A46EA5DD3C77}"/>
          </ac:cxnSpMkLst>
        </pc:cxnChg>
        <pc:cxnChg chg="add mod">
          <ac:chgData name="Kew, William R" userId="a09ff456-45da-487d-a519-aa71b52f3c64" providerId="ADAL" clId="{E0775DBC-7141-473A-BF82-0D8973C3B3DE}" dt="2023-11-03T22:41:55.997" v="7256" actId="1076"/>
          <ac:cxnSpMkLst>
            <pc:docMk/>
            <pc:sldMk cId="2235130693" sldId="547"/>
            <ac:cxnSpMk id="11" creationId="{63EE6F35-CDB7-40A8-80F3-59043673125E}"/>
          </ac:cxnSpMkLst>
        </pc:cxnChg>
        <pc:cxnChg chg="add mod">
          <ac:chgData name="Kew, William R" userId="a09ff456-45da-487d-a519-aa71b52f3c64" providerId="ADAL" clId="{E0775DBC-7141-473A-BF82-0D8973C3B3DE}" dt="2023-11-03T22:41:55.997" v="7256" actId="1076"/>
          <ac:cxnSpMkLst>
            <pc:docMk/>
            <pc:sldMk cId="2235130693" sldId="547"/>
            <ac:cxnSpMk id="13" creationId="{CCD64668-5490-89BD-241B-17D7D73B8CCF}"/>
          </ac:cxnSpMkLst>
        </pc:cxnChg>
        <pc:cxnChg chg="add mod">
          <ac:chgData name="Kew, William R" userId="a09ff456-45da-487d-a519-aa71b52f3c64" providerId="ADAL" clId="{E0775DBC-7141-473A-BF82-0D8973C3B3DE}" dt="2023-11-03T22:41:55.997" v="7256" actId="1076"/>
          <ac:cxnSpMkLst>
            <pc:docMk/>
            <pc:sldMk cId="2235130693" sldId="547"/>
            <ac:cxnSpMk id="15" creationId="{81923301-5979-12FE-E86A-3A915662A6A1}"/>
          </ac:cxnSpMkLst>
        </pc:cxnChg>
        <pc:cxnChg chg="add mod">
          <ac:chgData name="Kew, William R" userId="a09ff456-45da-487d-a519-aa71b52f3c64" providerId="ADAL" clId="{E0775DBC-7141-473A-BF82-0D8973C3B3DE}" dt="2023-11-03T22:41:55.997" v="7256" actId="1076"/>
          <ac:cxnSpMkLst>
            <pc:docMk/>
            <pc:sldMk cId="2235130693" sldId="547"/>
            <ac:cxnSpMk id="17" creationId="{AD12ACEC-E52C-24F8-6F66-255F40DEF553}"/>
          </ac:cxnSpMkLst>
        </pc:cxnChg>
        <pc:cxnChg chg="add mod">
          <ac:chgData name="Kew, William R" userId="a09ff456-45da-487d-a519-aa71b52f3c64" providerId="ADAL" clId="{E0775DBC-7141-473A-BF82-0D8973C3B3DE}" dt="2023-11-03T22:41:55.997" v="7256" actId="1076"/>
          <ac:cxnSpMkLst>
            <pc:docMk/>
            <pc:sldMk cId="2235130693" sldId="547"/>
            <ac:cxnSpMk id="20" creationId="{8ECDE110-954E-5E72-5A85-B70969A7CB31}"/>
          </ac:cxnSpMkLst>
        </pc:cxnChg>
        <pc:cxnChg chg="add mod">
          <ac:chgData name="Kew, William R" userId="a09ff456-45da-487d-a519-aa71b52f3c64" providerId="ADAL" clId="{E0775DBC-7141-473A-BF82-0D8973C3B3DE}" dt="2023-11-03T22:41:55.997" v="7256" actId="1076"/>
          <ac:cxnSpMkLst>
            <pc:docMk/>
            <pc:sldMk cId="2235130693" sldId="547"/>
            <ac:cxnSpMk id="22" creationId="{D4D1EB82-9F91-6721-A338-5330C0F453F5}"/>
          </ac:cxnSpMkLst>
        </pc:cxnChg>
        <pc:cxnChg chg="add mod">
          <ac:chgData name="Kew, William R" userId="a09ff456-45da-487d-a519-aa71b52f3c64" providerId="ADAL" clId="{E0775DBC-7141-473A-BF82-0D8973C3B3DE}" dt="2023-11-03T22:41:55.997" v="7256" actId="1076"/>
          <ac:cxnSpMkLst>
            <pc:docMk/>
            <pc:sldMk cId="2235130693" sldId="547"/>
            <ac:cxnSpMk id="24" creationId="{7D73C1FE-4631-9D20-43E5-6E44086F0DE9}"/>
          </ac:cxnSpMkLst>
        </pc:cxnChg>
        <pc:cxnChg chg="add mod">
          <ac:chgData name="Kew, William R" userId="a09ff456-45da-487d-a519-aa71b52f3c64" providerId="ADAL" clId="{E0775DBC-7141-473A-BF82-0D8973C3B3DE}" dt="2023-11-03T22:41:55.997" v="7256" actId="1076"/>
          <ac:cxnSpMkLst>
            <pc:docMk/>
            <pc:sldMk cId="2235130693" sldId="547"/>
            <ac:cxnSpMk id="25" creationId="{B7388D32-564B-A574-EC16-C047117AE0A5}"/>
          </ac:cxnSpMkLst>
        </pc:cxnChg>
      </pc:sldChg>
      <pc:sldChg chg="modSp add del mod">
        <pc:chgData name="Kew, William R" userId="a09ff456-45da-487d-a519-aa71b52f3c64" providerId="ADAL" clId="{E0775DBC-7141-473A-BF82-0D8973C3B3DE}" dt="2023-10-31T18:06:47.297" v="796" actId="47"/>
        <pc:sldMkLst>
          <pc:docMk/>
          <pc:sldMk cId="3666383773" sldId="548"/>
        </pc:sldMkLst>
        <pc:spChg chg="mod">
          <ac:chgData name="Kew, William R" userId="a09ff456-45da-487d-a519-aa71b52f3c64" providerId="ADAL" clId="{E0775DBC-7141-473A-BF82-0D8973C3B3DE}" dt="2023-10-31T18:06:41.348" v="794" actId="20577"/>
          <ac:spMkLst>
            <pc:docMk/>
            <pc:sldMk cId="3666383773" sldId="548"/>
            <ac:spMk id="5" creationId="{91D69C37-51C9-B7D3-20C2-5765D4BDF248}"/>
          </ac:spMkLst>
        </pc:spChg>
      </pc:sldChg>
      <pc:sldChg chg="modSp add">
        <pc:chgData name="Kew, William R" userId="a09ff456-45da-487d-a519-aa71b52f3c64" providerId="ADAL" clId="{E0775DBC-7141-473A-BF82-0D8973C3B3DE}" dt="2023-10-31T18:06:50.916" v="798" actId="20577"/>
        <pc:sldMkLst>
          <pc:docMk/>
          <pc:sldMk cId="1437430335" sldId="549"/>
        </pc:sldMkLst>
        <pc:graphicFrameChg chg="mod">
          <ac:chgData name="Kew, William R" userId="a09ff456-45da-487d-a519-aa71b52f3c64" providerId="ADAL" clId="{E0775DBC-7141-473A-BF82-0D8973C3B3DE}" dt="2023-10-31T18:06:50.916" v="798" actId="20577"/>
          <ac:graphicFrameMkLst>
            <pc:docMk/>
            <pc:sldMk cId="1437430335" sldId="549"/>
            <ac:graphicFrameMk id="8" creationId="{5D45A03C-6CD9-3A6F-ACB3-3FF33E4F4F74}"/>
          </ac:graphicFrameMkLst>
        </pc:graphicFrameChg>
      </pc:sldChg>
      <pc:sldChg chg="addSp delSp modSp new mod ord modClrScheme chgLayout modNotesTx">
        <pc:chgData name="Kew, William R" userId="a09ff456-45da-487d-a519-aa71b52f3c64" providerId="ADAL" clId="{E0775DBC-7141-473A-BF82-0D8973C3B3DE}" dt="2023-10-31T23:21:35.479" v="7081" actId="1076"/>
        <pc:sldMkLst>
          <pc:docMk/>
          <pc:sldMk cId="1418519884" sldId="550"/>
        </pc:sldMkLst>
        <pc:spChg chg="del mod ord">
          <ac:chgData name="Kew, William R" userId="a09ff456-45da-487d-a519-aa71b52f3c64" providerId="ADAL" clId="{E0775DBC-7141-473A-BF82-0D8973C3B3DE}" dt="2023-10-31T18:07:25.209" v="819" actId="700"/>
          <ac:spMkLst>
            <pc:docMk/>
            <pc:sldMk cId="1418519884" sldId="550"/>
            <ac:spMk id="2" creationId="{D4E6C09C-D387-1DE8-459E-F4BB8B49EBCD}"/>
          </ac:spMkLst>
        </pc:spChg>
        <pc:spChg chg="mod ord">
          <ac:chgData name="Kew, William R" userId="a09ff456-45da-487d-a519-aa71b52f3c64" providerId="ADAL" clId="{E0775DBC-7141-473A-BF82-0D8973C3B3DE}" dt="2023-10-31T18:07:25.209" v="819" actId="700"/>
          <ac:spMkLst>
            <pc:docMk/>
            <pc:sldMk cId="1418519884" sldId="550"/>
            <ac:spMk id="3" creationId="{934AD622-62D5-78FF-A4CD-6516ECB55527}"/>
          </ac:spMkLst>
        </pc:spChg>
        <pc:spChg chg="add mod ord">
          <ac:chgData name="Kew, William R" userId="a09ff456-45da-487d-a519-aa71b52f3c64" providerId="ADAL" clId="{E0775DBC-7141-473A-BF82-0D8973C3B3DE}" dt="2023-10-31T23:15:01.015" v="7063" actId="20577"/>
          <ac:spMkLst>
            <pc:docMk/>
            <pc:sldMk cId="1418519884" sldId="550"/>
            <ac:spMk id="4" creationId="{FD74E801-25DA-99EF-0A8C-2660494EA6D4}"/>
          </ac:spMkLst>
        </pc:spChg>
        <pc:spChg chg="add del mod ord">
          <ac:chgData name="Kew, William R" userId="a09ff456-45da-487d-a519-aa71b52f3c64" providerId="ADAL" clId="{E0775DBC-7141-473A-BF82-0D8973C3B3DE}" dt="2023-10-31T20:24:45.935" v="6657" actId="478"/>
          <ac:spMkLst>
            <pc:docMk/>
            <pc:sldMk cId="1418519884" sldId="550"/>
            <ac:spMk id="5" creationId="{CC391DAF-458F-2CBF-AD28-FB13241BE5BB}"/>
          </ac:spMkLst>
        </pc:spChg>
        <pc:spChg chg="add del mod ord">
          <ac:chgData name="Kew, William R" userId="a09ff456-45da-487d-a519-aa71b52f3c64" providerId="ADAL" clId="{E0775DBC-7141-473A-BF82-0D8973C3B3DE}" dt="2023-10-31T20:24:58.738" v="6658" actId="478"/>
          <ac:spMkLst>
            <pc:docMk/>
            <pc:sldMk cId="1418519884" sldId="550"/>
            <ac:spMk id="6" creationId="{0F8F5B6F-68A2-B1FD-2D44-0ADF36B5EFB0}"/>
          </ac:spMkLst>
        </pc:spChg>
        <pc:spChg chg="add mod">
          <ac:chgData name="Kew, William R" userId="a09ff456-45da-487d-a519-aa71b52f3c64" providerId="ADAL" clId="{E0775DBC-7141-473A-BF82-0D8973C3B3DE}" dt="2023-10-31T23:21:33.965" v="7080" actId="1076"/>
          <ac:spMkLst>
            <pc:docMk/>
            <pc:sldMk cId="1418519884" sldId="550"/>
            <ac:spMk id="13" creationId="{7D8DFA40-5C73-54A0-F3FF-6F25F01ADB08}"/>
          </ac:spMkLst>
        </pc:spChg>
        <pc:spChg chg="add del">
          <ac:chgData name="Kew, William R" userId="a09ff456-45da-487d-a519-aa71b52f3c64" providerId="ADAL" clId="{E0775DBC-7141-473A-BF82-0D8973C3B3DE}" dt="2023-10-31T20:29:27.466" v="6868" actId="22"/>
          <ac:spMkLst>
            <pc:docMk/>
            <pc:sldMk cId="1418519884" sldId="550"/>
            <ac:spMk id="17" creationId="{361401E1-A94C-5ABA-3FBD-F82BB8C2B983}"/>
          </ac:spMkLst>
        </pc:spChg>
        <pc:spChg chg="add del">
          <ac:chgData name="Kew, William R" userId="a09ff456-45da-487d-a519-aa71b52f3c64" providerId="ADAL" clId="{E0775DBC-7141-473A-BF82-0D8973C3B3DE}" dt="2023-10-31T20:29:31.247" v="6871" actId="478"/>
          <ac:spMkLst>
            <pc:docMk/>
            <pc:sldMk cId="1418519884" sldId="550"/>
            <ac:spMk id="19" creationId="{19C0D387-E8D7-8B95-2364-21B93982540B}"/>
          </ac:spMkLst>
        </pc:spChg>
        <pc:picChg chg="add mod">
          <ac:chgData name="Kew, William R" userId="a09ff456-45da-487d-a519-aa71b52f3c64" providerId="ADAL" clId="{E0775DBC-7141-473A-BF82-0D8973C3B3DE}" dt="2023-10-31T20:25:30.944" v="6667" actId="1076"/>
          <ac:picMkLst>
            <pc:docMk/>
            <pc:sldMk cId="1418519884" sldId="550"/>
            <ac:picMk id="8" creationId="{CF09D86E-0260-FC2C-50B0-43629F97EE5E}"/>
          </ac:picMkLst>
        </pc:picChg>
        <pc:picChg chg="add del mod">
          <ac:chgData name="Kew, William R" userId="a09ff456-45da-487d-a519-aa71b52f3c64" providerId="ADAL" clId="{E0775DBC-7141-473A-BF82-0D8973C3B3DE}" dt="2023-10-31T20:25:12.273" v="6663" actId="478"/>
          <ac:picMkLst>
            <pc:docMk/>
            <pc:sldMk cId="1418519884" sldId="550"/>
            <ac:picMk id="10" creationId="{C8CEB1CC-49BD-3F25-1B3E-94970DE7AAFF}"/>
          </ac:picMkLst>
        </pc:picChg>
        <pc:picChg chg="add mod">
          <ac:chgData name="Kew, William R" userId="a09ff456-45da-487d-a519-aa71b52f3c64" providerId="ADAL" clId="{E0775DBC-7141-473A-BF82-0D8973C3B3DE}" dt="2023-10-31T20:29:02.017" v="6864" actId="14100"/>
          <ac:picMkLst>
            <pc:docMk/>
            <pc:sldMk cId="1418519884" sldId="550"/>
            <ac:picMk id="12" creationId="{6004E54D-592E-C17B-A335-60528730E409}"/>
          </ac:picMkLst>
        </pc:picChg>
        <pc:picChg chg="add mod">
          <ac:chgData name="Kew, William R" userId="a09ff456-45da-487d-a519-aa71b52f3c64" providerId="ADAL" clId="{E0775DBC-7141-473A-BF82-0D8973C3B3DE}" dt="2023-10-31T23:21:35.479" v="7081" actId="1076"/>
          <ac:picMkLst>
            <pc:docMk/>
            <pc:sldMk cId="1418519884" sldId="550"/>
            <ac:picMk id="15" creationId="{4285416E-0438-6EB3-4F95-908480B5512D}"/>
          </ac:picMkLst>
        </pc:picChg>
      </pc:sldChg>
      <pc:sldChg chg="modSp new del mod">
        <pc:chgData name="Kew, William R" userId="a09ff456-45da-487d-a519-aa71b52f3c64" providerId="ADAL" clId="{E0775DBC-7141-473A-BF82-0D8973C3B3DE}" dt="2023-10-31T23:15:06.464" v="7069" actId="47"/>
        <pc:sldMkLst>
          <pc:docMk/>
          <pc:sldMk cId="1124412317" sldId="551"/>
        </pc:sldMkLst>
        <pc:spChg chg="mod">
          <ac:chgData name="Kew, William R" userId="a09ff456-45da-487d-a519-aa71b52f3c64" providerId="ADAL" clId="{E0775DBC-7141-473A-BF82-0D8973C3B3DE}" dt="2023-10-31T18:07:34.032" v="847" actId="20577"/>
          <ac:spMkLst>
            <pc:docMk/>
            <pc:sldMk cId="1124412317" sldId="551"/>
            <ac:spMk id="5" creationId="{D0B6B04E-19B0-C824-1314-47822F0D6A22}"/>
          </ac:spMkLst>
        </pc:spChg>
      </pc:sldChg>
      <pc:sldChg chg="addSp delSp modSp new mod">
        <pc:chgData name="Kew, William R" userId="a09ff456-45da-487d-a519-aa71b52f3c64" providerId="ADAL" clId="{E0775DBC-7141-473A-BF82-0D8973C3B3DE}" dt="2023-10-31T18:29:05.825" v="1196" actId="1076"/>
        <pc:sldMkLst>
          <pc:docMk/>
          <pc:sldMk cId="971181371" sldId="552"/>
        </pc:sldMkLst>
        <pc:spChg chg="del">
          <ac:chgData name="Kew, William R" userId="a09ff456-45da-487d-a519-aa71b52f3c64" providerId="ADAL" clId="{E0775DBC-7141-473A-BF82-0D8973C3B3DE}" dt="2023-10-31T18:28:01.384" v="1089" actId="478"/>
          <ac:spMkLst>
            <pc:docMk/>
            <pc:sldMk cId="971181371" sldId="552"/>
            <ac:spMk id="3" creationId="{E72D4899-34EC-B5F1-B732-449F3DFD44D7}"/>
          </ac:spMkLst>
        </pc:spChg>
        <pc:spChg chg="del mod">
          <ac:chgData name="Kew, William R" userId="a09ff456-45da-487d-a519-aa71b52f3c64" providerId="ADAL" clId="{E0775DBC-7141-473A-BF82-0D8973C3B3DE}" dt="2023-10-31T18:28:16.211" v="1145" actId="478"/>
          <ac:spMkLst>
            <pc:docMk/>
            <pc:sldMk cId="971181371" sldId="552"/>
            <ac:spMk id="4" creationId="{6FF1398B-2A40-3B3D-05F7-6496A9BB3EF4}"/>
          </ac:spMkLst>
        </pc:spChg>
        <pc:spChg chg="mod">
          <ac:chgData name="Kew, William R" userId="a09ff456-45da-487d-a519-aa71b52f3c64" providerId="ADAL" clId="{E0775DBC-7141-473A-BF82-0D8973C3B3DE}" dt="2023-10-31T18:27:57.375" v="1088" actId="114"/>
          <ac:spMkLst>
            <pc:docMk/>
            <pc:sldMk cId="971181371" sldId="552"/>
            <ac:spMk id="5" creationId="{73FAC4BE-C22B-5085-CEE7-159EFDA9FA32}"/>
          </ac:spMkLst>
        </pc:spChg>
        <pc:spChg chg="add del mod">
          <ac:chgData name="Kew, William R" userId="a09ff456-45da-487d-a519-aa71b52f3c64" providerId="ADAL" clId="{E0775DBC-7141-473A-BF82-0D8973C3B3DE}" dt="2023-10-31T18:28:17.392" v="1146" actId="478"/>
          <ac:spMkLst>
            <pc:docMk/>
            <pc:sldMk cId="971181371" sldId="552"/>
            <ac:spMk id="7" creationId="{64C4911D-E8EA-F7B2-8F06-D3788EF820CE}"/>
          </ac:spMkLst>
        </pc:spChg>
        <pc:spChg chg="add mod">
          <ac:chgData name="Kew, William R" userId="a09ff456-45da-487d-a519-aa71b52f3c64" providerId="ADAL" clId="{E0775DBC-7141-473A-BF82-0D8973C3B3DE}" dt="2023-10-31T18:29:05.825" v="1196" actId="1076"/>
          <ac:spMkLst>
            <pc:docMk/>
            <pc:sldMk cId="971181371" sldId="552"/>
            <ac:spMk id="16" creationId="{FE78C2C0-5809-6243-7B62-5F942119B327}"/>
          </ac:spMkLst>
        </pc:spChg>
        <pc:picChg chg="add mod">
          <ac:chgData name="Kew, William R" userId="a09ff456-45da-487d-a519-aa71b52f3c64" providerId="ADAL" clId="{E0775DBC-7141-473A-BF82-0D8973C3B3DE}" dt="2023-10-31T18:28:25.646" v="1149" actId="1076"/>
          <ac:picMkLst>
            <pc:docMk/>
            <pc:sldMk cId="971181371" sldId="552"/>
            <ac:picMk id="8" creationId="{B40D6860-EFEF-8EB0-5101-AF79FB7A0FF3}"/>
          </ac:picMkLst>
        </pc:picChg>
        <pc:picChg chg="add mod">
          <ac:chgData name="Kew, William R" userId="a09ff456-45da-487d-a519-aa71b52f3c64" providerId="ADAL" clId="{E0775DBC-7141-473A-BF82-0D8973C3B3DE}" dt="2023-10-31T18:28:26.376" v="1150" actId="1076"/>
          <ac:picMkLst>
            <pc:docMk/>
            <pc:sldMk cId="971181371" sldId="552"/>
            <ac:picMk id="9" creationId="{C32D1F7B-2216-95A6-55C9-EFD51CC6C8ED}"/>
          </ac:picMkLst>
        </pc:picChg>
        <pc:picChg chg="add mod">
          <ac:chgData name="Kew, William R" userId="a09ff456-45da-487d-a519-aa71b52f3c64" providerId="ADAL" clId="{E0775DBC-7141-473A-BF82-0D8973C3B3DE}" dt="2023-10-31T18:28:27.006" v="1151" actId="1076"/>
          <ac:picMkLst>
            <pc:docMk/>
            <pc:sldMk cId="971181371" sldId="552"/>
            <ac:picMk id="10" creationId="{9CEA9814-CC0F-6838-293B-2CAB17A65CD4}"/>
          </ac:picMkLst>
        </pc:picChg>
        <pc:picChg chg="add mod">
          <ac:chgData name="Kew, William R" userId="a09ff456-45da-487d-a519-aa71b52f3c64" providerId="ADAL" clId="{E0775DBC-7141-473A-BF82-0D8973C3B3DE}" dt="2023-10-31T18:28:27.891" v="1152" actId="1076"/>
          <ac:picMkLst>
            <pc:docMk/>
            <pc:sldMk cId="971181371" sldId="552"/>
            <ac:picMk id="11" creationId="{1DEC0DB5-C61A-F13E-1276-4EFD23ADEA23}"/>
          </ac:picMkLst>
        </pc:picChg>
        <pc:picChg chg="add mod">
          <ac:chgData name="Kew, William R" userId="a09ff456-45da-487d-a519-aa71b52f3c64" providerId="ADAL" clId="{E0775DBC-7141-473A-BF82-0D8973C3B3DE}" dt="2023-10-31T18:28:28.722" v="1153" actId="1076"/>
          <ac:picMkLst>
            <pc:docMk/>
            <pc:sldMk cId="971181371" sldId="552"/>
            <ac:picMk id="12" creationId="{413073DC-F5F0-AB05-6B49-C172468DE0AD}"/>
          </ac:picMkLst>
        </pc:picChg>
        <pc:picChg chg="add mod">
          <ac:chgData name="Kew, William R" userId="a09ff456-45da-487d-a519-aa71b52f3c64" providerId="ADAL" clId="{E0775DBC-7141-473A-BF82-0D8973C3B3DE}" dt="2023-10-31T18:28:32.287" v="1156" actId="1076"/>
          <ac:picMkLst>
            <pc:docMk/>
            <pc:sldMk cId="971181371" sldId="552"/>
            <ac:picMk id="13" creationId="{369AB5EA-337F-F109-6800-377890C505DE}"/>
          </ac:picMkLst>
        </pc:picChg>
        <pc:picChg chg="add mod">
          <ac:chgData name="Kew, William R" userId="a09ff456-45da-487d-a519-aa71b52f3c64" providerId="ADAL" clId="{E0775DBC-7141-473A-BF82-0D8973C3B3DE}" dt="2023-10-31T18:28:30.686" v="1155" actId="1076"/>
          <ac:picMkLst>
            <pc:docMk/>
            <pc:sldMk cId="971181371" sldId="552"/>
            <ac:picMk id="14" creationId="{E5AFF572-0379-A6BA-B33E-466B0E4003CB}"/>
          </ac:picMkLst>
        </pc:picChg>
        <pc:picChg chg="add mod">
          <ac:chgData name="Kew, William R" userId="a09ff456-45da-487d-a519-aa71b52f3c64" providerId="ADAL" clId="{E0775DBC-7141-473A-BF82-0D8973C3B3DE}" dt="2023-10-31T18:28:29.831" v="1154" actId="1076"/>
          <ac:picMkLst>
            <pc:docMk/>
            <pc:sldMk cId="971181371" sldId="552"/>
            <ac:picMk id="15" creationId="{93275680-1D96-84DD-44C2-71A7E9B27A38}"/>
          </ac:picMkLst>
        </pc:picChg>
      </pc:sldChg>
      <pc:sldChg chg="addSp delSp modSp new mod">
        <pc:chgData name="Kew, William R" userId="a09ff456-45da-487d-a519-aa71b52f3c64" providerId="ADAL" clId="{E0775DBC-7141-473A-BF82-0D8973C3B3DE}" dt="2023-10-31T19:00:06.019" v="3414" actId="403"/>
        <pc:sldMkLst>
          <pc:docMk/>
          <pc:sldMk cId="3098116085" sldId="553"/>
        </pc:sldMkLst>
        <pc:spChg chg="del">
          <ac:chgData name="Kew, William R" userId="a09ff456-45da-487d-a519-aa71b52f3c64" providerId="ADAL" clId="{E0775DBC-7141-473A-BF82-0D8973C3B3DE}" dt="2023-10-31T18:55:59.182" v="3007" actId="478"/>
          <ac:spMkLst>
            <pc:docMk/>
            <pc:sldMk cId="3098116085" sldId="553"/>
            <ac:spMk id="3" creationId="{BB44DF53-D89C-AF15-94BA-21E0D42F7C2B}"/>
          </ac:spMkLst>
        </pc:spChg>
        <pc:spChg chg="del mod">
          <ac:chgData name="Kew, William R" userId="a09ff456-45da-487d-a519-aa71b52f3c64" providerId="ADAL" clId="{E0775DBC-7141-473A-BF82-0D8973C3B3DE}" dt="2023-10-31T18:56:26.480" v="3009" actId="478"/>
          <ac:spMkLst>
            <pc:docMk/>
            <pc:sldMk cId="3098116085" sldId="553"/>
            <ac:spMk id="4" creationId="{AE469AA7-B214-34CC-70E5-529428A9DB6D}"/>
          </ac:spMkLst>
        </pc:spChg>
        <pc:spChg chg="mod">
          <ac:chgData name="Kew, William R" userId="a09ff456-45da-487d-a519-aa71b52f3c64" providerId="ADAL" clId="{E0775DBC-7141-473A-BF82-0D8973C3B3DE}" dt="2023-10-31T18:56:40.125" v="3073" actId="20577"/>
          <ac:spMkLst>
            <pc:docMk/>
            <pc:sldMk cId="3098116085" sldId="553"/>
            <ac:spMk id="5" creationId="{30F11E71-BE30-22CB-1E48-10E2BA680263}"/>
          </ac:spMkLst>
        </pc:spChg>
        <pc:spChg chg="add del mod">
          <ac:chgData name="Kew, William R" userId="a09ff456-45da-487d-a519-aa71b52f3c64" providerId="ADAL" clId="{E0775DBC-7141-473A-BF82-0D8973C3B3DE}" dt="2023-10-31T18:57:59.131" v="3114" actId="478"/>
          <ac:spMkLst>
            <pc:docMk/>
            <pc:sldMk cId="3098116085" sldId="553"/>
            <ac:spMk id="7" creationId="{67D03BDB-54B8-C86A-42A5-C6DB3E12DC41}"/>
          </ac:spMkLst>
        </pc:spChg>
        <pc:spChg chg="add mod">
          <ac:chgData name="Kew, William R" userId="a09ff456-45da-487d-a519-aa71b52f3c64" providerId="ADAL" clId="{E0775DBC-7141-473A-BF82-0D8973C3B3DE}" dt="2023-10-31T18:57:52.473" v="3111" actId="1076"/>
          <ac:spMkLst>
            <pc:docMk/>
            <pc:sldMk cId="3098116085" sldId="553"/>
            <ac:spMk id="8" creationId="{68FD46BF-43DF-528F-84AD-38D567A1CD5D}"/>
          </ac:spMkLst>
        </pc:spChg>
        <pc:spChg chg="add mod">
          <ac:chgData name="Kew, William R" userId="a09ff456-45da-487d-a519-aa71b52f3c64" providerId="ADAL" clId="{E0775DBC-7141-473A-BF82-0D8973C3B3DE}" dt="2023-10-31T18:57:50.533" v="3110" actId="1076"/>
          <ac:spMkLst>
            <pc:docMk/>
            <pc:sldMk cId="3098116085" sldId="553"/>
            <ac:spMk id="9" creationId="{2F81F61F-0008-EDDA-E729-DAD9C79EF32A}"/>
          </ac:spMkLst>
        </pc:spChg>
        <pc:spChg chg="add del mod">
          <ac:chgData name="Kew, William R" userId="a09ff456-45da-487d-a519-aa71b52f3c64" providerId="ADAL" clId="{E0775DBC-7141-473A-BF82-0D8973C3B3DE}" dt="2023-10-31T18:56:43.245" v="3074" actId="478"/>
          <ac:spMkLst>
            <pc:docMk/>
            <pc:sldMk cId="3098116085" sldId="553"/>
            <ac:spMk id="11" creationId="{31090EDF-8C82-7D91-283B-A1F8619E43CD}"/>
          </ac:spMkLst>
        </pc:spChg>
        <pc:spChg chg="add del">
          <ac:chgData name="Kew, William R" userId="a09ff456-45da-487d-a519-aa71b52f3c64" providerId="ADAL" clId="{E0775DBC-7141-473A-BF82-0D8973C3B3DE}" dt="2023-10-31T18:57:00.192" v="3078" actId="478"/>
          <ac:spMkLst>
            <pc:docMk/>
            <pc:sldMk cId="3098116085" sldId="553"/>
            <ac:spMk id="14" creationId="{E15798BF-26E6-D4A2-3DA6-AD266BE7179C}"/>
          </ac:spMkLst>
        </pc:spChg>
        <pc:spChg chg="add mod">
          <ac:chgData name="Kew, William R" userId="a09ff456-45da-487d-a519-aa71b52f3c64" providerId="ADAL" clId="{E0775DBC-7141-473A-BF82-0D8973C3B3DE}" dt="2023-10-31T19:00:06.019" v="3414" actId="403"/>
          <ac:spMkLst>
            <pc:docMk/>
            <pc:sldMk cId="3098116085" sldId="553"/>
            <ac:spMk id="21" creationId="{26F3E1A0-DE2B-8671-6A82-705CB428E69F}"/>
          </ac:spMkLst>
        </pc:spChg>
        <pc:picChg chg="add mod">
          <ac:chgData name="Kew, William R" userId="a09ff456-45da-487d-a519-aa71b52f3c64" providerId="ADAL" clId="{E0775DBC-7141-473A-BF82-0D8973C3B3DE}" dt="2023-10-31T18:56:28.013" v="3010"/>
          <ac:picMkLst>
            <pc:docMk/>
            <pc:sldMk cId="3098116085" sldId="553"/>
            <ac:picMk id="6" creationId="{5AA5224C-046F-D2AD-07A4-5EF502070150}"/>
          </ac:picMkLst>
        </pc:picChg>
        <pc:cxnChg chg="add del mod">
          <ac:chgData name="Kew, William R" userId="a09ff456-45da-487d-a519-aa71b52f3c64" providerId="ADAL" clId="{E0775DBC-7141-473A-BF82-0D8973C3B3DE}" dt="2023-10-31T18:56:44.061" v="3075" actId="478"/>
          <ac:cxnSpMkLst>
            <pc:docMk/>
            <pc:sldMk cId="3098116085" sldId="553"/>
            <ac:cxnSpMk id="10" creationId="{2DA897D8-3966-A470-A25F-9EEC17D9AD04}"/>
          </ac:cxnSpMkLst>
        </pc:cxnChg>
        <pc:cxnChg chg="add mod">
          <ac:chgData name="Kew, William R" userId="a09ff456-45da-487d-a519-aa71b52f3c64" providerId="ADAL" clId="{E0775DBC-7141-473A-BF82-0D8973C3B3DE}" dt="2023-10-31T18:57:54.122" v="3112" actId="14100"/>
          <ac:cxnSpMkLst>
            <pc:docMk/>
            <pc:sldMk cId="3098116085" sldId="553"/>
            <ac:cxnSpMk id="13" creationId="{4B876D1D-D8E5-7688-9C20-5017C6C5DAEF}"/>
          </ac:cxnSpMkLst>
        </pc:cxnChg>
        <pc:cxnChg chg="add mod">
          <ac:chgData name="Kew, William R" userId="a09ff456-45da-487d-a519-aa71b52f3c64" providerId="ADAL" clId="{E0775DBC-7141-473A-BF82-0D8973C3B3DE}" dt="2023-10-31T18:57:55.826" v="3113" actId="14100"/>
          <ac:cxnSpMkLst>
            <pc:docMk/>
            <pc:sldMk cId="3098116085" sldId="553"/>
            <ac:cxnSpMk id="16" creationId="{8001B8AB-CE6E-6127-36E9-9B95490313A9}"/>
          </ac:cxnSpMkLst>
        </pc:cxnChg>
      </pc:sldChg>
      <pc:sldChg chg="addSp delSp modSp new del mod modClrScheme chgLayout">
        <pc:chgData name="Kew, William R" userId="a09ff456-45da-487d-a519-aa71b52f3c64" providerId="ADAL" clId="{E0775DBC-7141-473A-BF82-0D8973C3B3DE}" dt="2023-11-06T01:52:40.883" v="7432" actId="47"/>
        <pc:sldMkLst>
          <pc:docMk/>
          <pc:sldMk cId="3335049229" sldId="554"/>
        </pc:sldMkLst>
        <pc:spChg chg="mod ord">
          <ac:chgData name="Kew, William R" userId="a09ff456-45da-487d-a519-aa71b52f3c64" providerId="ADAL" clId="{E0775DBC-7141-473A-BF82-0D8973C3B3DE}" dt="2023-10-31T19:00:34.349" v="3416" actId="700"/>
          <ac:spMkLst>
            <pc:docMk/>
            <pc:sldMk cId="3335049229" sldId="554"/>
            <ac:spMk id="2" creationId="{D717DBB4-6FD4-DA83-DD3A-6AC4807C63B1}"/>
          </ac:spMkLst>
        </pc:spChg>
        <pc:spChg chg="del mod ord">
          <ac:chgData name="Kew, William R" userId="a09ff456-45da-487d-a519-aa71b52f3c64" providerId="ADAL" clId="{E0775DBC-7141-473A-BF82-0D8973C3B3DE}" dt="2023-10-31T19:00:34.349" v="3416" actId="700"/>
          <ac:spMkLst>
            <pc:docMk/>
            <pc:sldMk cId="3335049229" sldId="554"/>
            <ac:spMk id="3" creationId="{722FDB51-4529-DA5F-3F81-BC421EDF5D6F}"/>
          </ac:spMkLst>
        </pc:spChg>
        <pc:spChg chg="del mod ord">
          <ac:chgData name="Kew, William R" userId="a09ff456-45da-487d-a519-aa71b52f3c64" providerId="ADAL" clId="{E0775DBC-7141-473A-BF82-0D8973C3B3DE}" dt="2023-10-31T19:00:34.349" v="3416" actId="700"/>
          <ac:spMkLst>
            <pc:docMk/>
            <pc:sldMk cId="3335049229" sldId="554"/>
            <ac:spMk id="4" creationId="{4A28A8BD-D6D9-4BDE-4B71-98510DBDA821}"/>
          </ac:spMkLst>
        </pc:spChg>
        <pc:spChg chg="del mod ord">
          <ac:chgData name="Kew, William R" userId="a09ff456-45da-487d-a519-aa71b52f3c64" providerId="ADAL" clId="{E0775DBC-7141-473A-BF82-0D8973C3B3DE}" dt="2023-10-31T19:00:34.349" v="3416" actId="700"/>
          <ac:spMkLst>
            <pc:docMk/>
            <pc:sldMk cId="3335049229" sldId="554"/>
            <ac:spMk id="5" creationId="{A15F6055-1C29-0C21-CBB3-9D4B120DB92B}"/>
          </ac:spMkLst>
        </pc:spChg>
        <pc:spChg chg="add mod ord">
          <ac:chgData name="Kew, William R" userId="a09ff456-45da-487d-a519-aa71b52f3c64" providerId="ADAL" clId="{E0775DBC-7141-473A-BF82-0D8973C3B3DE}" dt="2023-10-31T19:00:38.680" v="3439" actId="20577"/>
          <ac:spMkLst>
            <pc:docMk/>
            <pc:sldMk cId="3335049229" sldId="554"/>
            <ac:spMk id="6" creationId="{6DD10ED4-9041-E4EC-350D-0B5C1A2CAA86}"/>
          </ac:spMkLst>
        </pc:spChg>
        <pc:spChg chg="add del mod ord">
          <ac:chgData name="Kew, William R" userId="a09ff456-45da-487d-a519-aa71b52f3c64" providerId="ADAL" clId="{E0775DBC-7141-473A-BF82-0D8973C3B3DE}" dt="2023-10-31T19:00:40.783" v="3441" actId="478"/>
          <ac:spMkLst>
            <pc:docMk/>
            <pc:sldMk cId="3335049229" sldId="554"/>
            <ac:spMk id="7" creationId="{C9D69314-0DB1-DAE2-81D6-D8F45980B9D9}"/>
          </ac:spMkLst>
        </pc:spChg>
        <pc:spChg chg="add del mod ord">
          <ac:chgData name="Kew, William R" userId="a09ff456-45da-487d-a519-aa71b52f3c64" providerId="ADAL" clId="{E0775DBC-7141-473A-BF82-0D8973C3B3DE}" dt="2023-10-31T19:00:40.352" v="3440" actId="478"/>
          <ac:spMkLst>
            <pc:docMk/>
            <pc:sldMk cId="3335049229" sldId="554"/>
            <ac:spMk id="8" creationId="{47959EEE-6060-1077-FC5D-E07442200C41}"/>
          </ac:spMkLst>
        </pc:spChg>
        <pc:spChg chg="add del mod">
          <ac:chgData name="Kew, William R" userId="a09ff456-45da-487d-a519-aa71b52f3c64" providerId="ADAL" clId="{E0775DBC-7141-473A-BF82-0D8973C3B3DE}" dt="2023-10-31T19:03:04.775" v="3450"/>
          <ac:spMkLst>
            <pc:docMk/>
            <pc:sldMk cId="3335049229" sldId="554"/>
            <ac:spMk id="11" creationId="{5587DC34-EFDE-3624-37C7-668D83EA047D}"/>
          </ac:spMkLst>
        </pc:spChg>
        <pc:picChg chg="add del mod">
          <ac:chgData name="Kew, William R" userId="a09ff456-45da-487d-a519-aa71b52f3c64" providerId="ADAL" clId="{E0775DBC-7141-473A-BF82-0D8973C3B3DE}" dt="2023-10-31T19:03:14.529" v="3453" actId="478"/>
          <ac:picMkLst>
            <pc:docMk/>
            <pc:sldMk cId="3335049229" sldId="554"/>
            <ac:picMk id="9" creationId="{623D4F6D-0384-F105-6420-914BCB774C9E}"/>
          </ac:picMkLst>
        </pc:picChg>
        <pc:picChg chg="add del mod">
          <ac:chgData name="Kew, William R" userId="a09ff456-45da-487d-a519-aa71b52f3c64" providerId="ADAL" clId="{E0775DBC-7141-473A-BF82-0D8973C3B3DE}" dt="2023-10-31T19:03:33.262" v="3463" actId="478"/>
          <ac:picMkLst>
            <pc:docMk/>
            <pc:sldMk cId="3335049229" sldId="554"/>
            <ac:picMk id="10" creationId="{6EBE84F8-0365-71E0-3249-33A84A2D2C45}"/>
          </ac:picMkLst>
        </pc:picChg>
        <pc:picChg chg="add mod">
          <ac:chgData name="Kew, William R" userId="a09ff456-45da-487d-a519-aa71b52f3c64" providerId="ADAL" clId="{E0775DBC-7141-473A-BF82-0D8973C3B3DE}" dt="2023-10-31T19:03:38.130" v="3466" actId="1076"/>
          <ac:picMkLst>
            <pc:docMk/>
            <pc:sldMk cId="3335049229" sldId="554"/>
            <ac:picMk id="12" creationId="{A4DE13AE-6EE3-D66A-4526-0BE1755F2CEB}"/>
          </ac:picMkLst>
        </pc:picChg>
      </pc:sldChg>
      <pc:sldChg chg="delSp modSp add del mod">
        <pc:chgData name="Kew, William R" userId="a09ff456-45da-487d-a519-aa71b52f3c64" providerId="ADAL" clId="{E0775DBC-7141-473A-BF82-0D8973C3B3DE}" dt="2023-11-06T01:52:43.349" v="7433" actId="47"/>
        <pc:sldMkLst>
          <pc:docMk/>
          <pc:sldMk cId="3715476302" sldId="555"/>
        </pc:sldMkLst>
        <pc:picChg chg="mod">
          <ac:chgData name="Kew, William R" userId="a09ff456-45da-487d-a519-aa71b52f3c64" providerId="ADAL" clId="{E0775DBC-7141-473A-BF82-0D8973C3B3DE}" dt="2023-10-31T19:03:28.340" v="3462" actId="1076"/>
          <ac:picMkLst>
            <pc:docMk/>
            <pc:sldMk cId="3715476302" sldId="555"/>
            <ac:picMk id="10" creationId="{6EBE84F8-0365-71E0-3249-33A84A2D2C45}"/>
          </ac:picMkLst>
        </pc:picChg>
        <pc:picChg chg="del">
          <ac:chgData name="Kew, William R" userId="a09ff456-45da-487d-a519-aa71b52f3c64" providerId="ADAL" clId="{E0775DBC-7141-473A-BF82-0D8973C3B3DE}" dt="2023-10-31T19:03:24.383" v="3459" actId="478"/>
          <ac:picMkLst>
            <pc:docMk/>
            <pc:sldMk cId="3715476302" sldId="555"/>
            <ac:picMk id="12" creationId="{A4DE13AE-6EE3-D66A-4526-0BE1755F2CEB}"/>
          </ac:picMkLst>
        </pc:picChg>
      </pc:sldChg>
      <pc:sldChg chg="addSp delSp modSp add mod ord modNotesTx">
        <pc:chgData name="Kew, William R" userId="a09ff456-45da-487d-a519-aa71b52f3c64" providerId="ADAL" clId="{E0775DBC-7141-473A-BF82-0D8973C3B3DE}" dt="2023-10-31T19:35:01.853" v="4930" actId="14100"/>
        <pc:sldMkLst>
          <pc:docMk/>
          <pc:sldMk cId="3353313804" sldId="556"/>
        </pc:sldMkLst>
        <pc:spChg chg="del">
          <ac:chgData name="Kew, William R" userId="a09ff456-45da-487d-a519-aa71b52f3c64" providerId="ADAL" clId="{E0775DBC-7141-473A-BF82-0D8973C3B3DE}" dt="2023-10-31T19:18:21.326" v="4263" actId="478"/>
          <ac:spMkLst>
            <pc:docMk/>
            <pc:sldMk cId="3353313804" sldId="556"/>
            <ac:spMk id="4" creationId="{405F5A22-4297-6871-9D43-D52ED4D9A19A}"/>
          </ac:spMkLst>
        </pc:spChg>
        <pc:spChg chg="del mod">
          <ac:chgData name="Kew, William R" userId="a09ff456-45da-487d-a519-aa71b52f3c64" providerId="ADAL" clId="{E0775DBC-7141-473A-BF82-0D8973C3B3DE}" dt="2023-10-31T19:33:42.570" v="4734" actId="478"/>
          <ac:spMkLst>
            <pc:docMk/>
            <pc:sldMk cId="3353313804" sldId="556"/>
            <ac:spMk id="10" creationId="{D2A4094A-6D9D-8969-A0C5-B4C6CE7F55F9}"/>
          </ac:spMkLst>
        </pc:spChg>
        <pc:spChg chg="add mod">
          <ac:chgData name="Kew, William R" userId="a09ff456-45da-487d-a519-aa71b52f3c64" providerId="ADAL" clId="{E0775DBC-7141-473A-BF82-0D8973C3B3DE}" dt="2023-10-31T19:35:01.853" v="4930" actId="14100"/>
          <ac:spMkLst>
            <pc:docMk/>
            <pc:sldMk cId="3353313804" sldId="556"/>
            <ac:spMk id="13" creationId="{E990AEFA-673A-9C46-9A34-3DFE9E6EAEA7}"/>
          </ac:spMkLst>
        </pc:spChg>
        <pc:spChg chg="add mod">
          <ac:chgData name="Kew, William R" userId="a09ff456-45da-487d-a519-aa71b52f3c64" providerId="ADAL" clId="{E0775DBC-7141-473A-BF82-0D8973C3B3DE}" dt="2023-10-31T19:34:14.831" v="4807" actId="20577"/>
          <ac:spMkLst>
            <pc:docMk/>
            <pc:sldMk cId="3353313804" sldId="556"/>
            <ac:spMk id="14" creationId="{E6483EEC-77A7-4449-638C-CBBE01B5127A}"/>
          </ac:spMkLst>
        </pc:spChg>
        <pc:spChg chg="add mod">
          <ac:chgData name="Kew, William R" userId="a09ff456-45da-487d-a519-aa71b52f3c64" providerId="ADAL" clId="{E0775DBC-7141-473A-BF82-0D8973C3B3DE}" dt="2023-10-31T19:34:30.418" v="4846" actId="14100"/>
          <ac:spMkLst>
            <pc:docMk/>
            <pc:sldMk cId="3353313804" sldId="556"/>
            <ac:spMk id="15" creationId="{8851A207-6AC5-4310-CB4A-13A334E33C91}"/>
          </ac:spMkLst>
        </pc:spChg>
        <pc:spChg chg="add mod">
          <ac:chgData name="Kew, William R" userId="a09ff456-45da-487d-a519-aa71b52f3c64" providerId="ADAL" clId="{E0775DBC-7141-473A-BF82-0D8973C3B3DE}" dt="2023-10-31T19:34:57.857" v="4929" actId="14100"/>
          <ac:spMkLst>
            <pc:docMk/>
            <pc:sldMk cId="3353313804" sldId="556"/>
            <ac:spMk id="16" creationId="{6BE028A6-2F73-1B84-CA06-BAD0A3706287}"/>
          </ac:spMkLst>
        </pc:spChg>
        <pc:picChg chg="del">
          <ac:chgData name="Kew, William R" userId="a09ff456-45da-487d-a519-aa71b52f3c64" providerId="ADAL" clId="{E0775DBC-7141-473A-BF82-0D8973C3B3DE}" dt="2023-10-31T19:18:20.410" v="4262" actId="478"/>
          <ac:picMkLst>
            <pc:docMk/>
            <pc:sldMk cId="3353313804" sldId="556"/>
            <ac:picMk id="3" creationId="{F00BC02B-FEB5-B6A5-E1A5-44C88DFFD373}"/>
          </ac:picMkLst>
        </pc:picChg>
        <pc:picChg chg="add mod">
          <ac:chgData name="Kew, William R" userId="a09ff456-45da-487d-a519-aa71b52f3c64" providerId="ADAL" clId="{E0775DBC-7141-473A-BF82-0D8973C3B3DE}" dt="2023-10-31T19:26:54.845" v="4708" actId="1076"/>
          <ac:picMkLst>
            <pc:docMk/>
            <pc:sldMk cId="3353313804" sldId="556"/>
            <ac:picMk id="7" creationId="{0295054E-663C-9FEC-40F3-8FDD516787CD}"/>
          </ac:picMkLst>
        </pc:picChg>
        <pc:picChg chg="add mod">
          <ac:chgData name="Kew, William R" userId="a09ff456-45da-487d-a519-aa71b52f3c64" providerId="ADAL" clId="{E0775DBC-7141-473A-BF82-0D8973C3B3DE}" dt="2023-10-31T19:31:45.117" v="4727" actId="1076"/>
          <ac:picMkLst>
            <pc:docMk/>
            <pc:sldMk cId="3353313804" sldId="556"/>
            <ac:picMk id="9" creationId="{0BCA5DBB-C912-DFE9-B3B9-004A4DB5F02F}"/>
          </ac:picMkLst>
        </pc:picChg>
        <pc:picChg chg="add mod">
          <ac:chgData name="Kew, William R" userId="a09ff456-45da-487d-a519-aa71b52f3c64" providerId="ADAL" clId="{E0775DBC-7141-473A-BF82-0D8973C3B3DE}" dt="2023-10-31T19:33:44.017" v="4735" actId="1076"/>
          <ac:picMkLst>
            <pc:docMk/>
            <pc:sldMk cId="3353313804" sldId="556"/>
            <ac:picMk id="12" creationId="{DF041588-AC8E-2EA1-2435-01150B1AB441}"/>
          </ac:picMkLst>
        </pc:picChg>
        <pc:picChg chg="add mod">
          <ac:chgData name="Kew, William R" userId="a09ff456-45da-487d-a519-aa71b52f3c64" providerId="ADAL" clId="{E0775DBC-7141-473A-BF82-0D8973C3B3DE}" dt="2023-10-31T19:33:47.145" v="4737" actId="14100"/>
          <ac:picMkLst>
            <pc:docMk/>
            <pc:sldMk cId="3353313804" sldId="556"/>
            <ac:picMk id="3074" creationId="{145E1C68-59C5-F5C7-0544-8EB172F2817C}"/>
          </ac:picMkLst>
        </pc:picChg>
      </pc:sldChg>
      <pc:sldChg chg="addSp delSp modSp add mod">
        <pc:chgData name="Kew, William R" userId="a09ff456-45da-487d-a519-aa71b52f3c64" providerId="ADAL" clId="{E0775DBC-7141-473A-BF82-0D8973C3B3DE}" dt="2023-11-03T22:45:31.658" v="7431" actId="1076"/>
        <pc:sldMkLst>
          <pc:docMk/>
          <pc:sldMk cId="2158590163" sldId="557"/>
        </pc:sldMkLst>
        <pc:spChg chg="add mod">
          <ac:chgData name="Kew, William R" userId="a09ff456-45da-487d-a519-aa71b52f3c64" providerId="ADAL" clId="{E0775DBC-7141-473A-BF82-0D8973C3B3DE}" dt="2023-11-03T22:44:17.892" v="7427" actId="14"/>
          <ac:spMkLst>
            <pc:docMk/>
            <pc:sldMk cId="2158590163" sldId="557"/>
            <ac:spMk id="3" creationId="{6EA50E56-67C2-CCD2-286E-57D4446F21A5}"/>
          </ac:spMkLst>
        </pc:spChg>
        <pc:spChg chg="add del mod">
          <ac:chgData name="Kew, William R" userId="a09ff456-45da-487d-a519-aa71b52f3c64" providerId="ADAL" clId="{E0775DBC-7141-473A-BF82-0D8973C3B3DE}" dt="2023-11-03T22:43:00.663" v="7266" actId="478"/>
          <ac:spMkLst>
            <pc:docMk/>
            <pc:sldMk cId="2158590163" sldId="557"/>
            <ac:spMk id="8" creationId="{92C1CC8A-779C-EE04-949B-50E98F715666}"/>
          </ac:spMkLst>
        </pc:spChg>
        <pc:spChg chg="add del">
          <ac:chgData name="Kew, William R" userId="a09ff456-45da-487d-a519-aa71b52f3c64" providerId="ADAL" clId="{E0775DBC-7141-473A-BF82-0D8973C3B3DE}" dt="2023-11-03T22:45:22.957" v="7429" actId="22"/>
          <ac:spMkLst>
            <pc:docMk/>
            <pc:sldMk cId="2158590163" sldId="557"/>
            <ac:spMk id="9" creationId="{A84075D4-D14C-C315-3E1F-39A14B225A21}"/>
          </ac:spMkLst>
        </pc:spChg>
        <pc:spChg chg="add mod">
          <ac:chgData name="Kew, William R" userId="a09ff456-45da-487d-a519-aa71b52f3c64" providerId="ADAL" clId="{E0775DBC-7141-473A-BF82-0D8973C3B3DE}" dt="2023-11-03T22:45:31.658" v="7431" actId="1076"/>
          <ac:spMkLst>
            <pc:docMk/>
            <pc:sldMk cId="2158590163" sldId="557"/>
            <ac:spMk id="11" creationId="{359C3BF6-B1E2-3598-CFA4-A31BA462E358}"/>
          </ac:spMkLst>
        </pc:spChg>
        <pc:picChg chg="del">
          <ac:chgData name="Kew, William R" userId="a09ff456-45da-487d-a519-aa71b52f3c64" providerId="ADAL" clId="{E0775DBC-7141-473A-BF82-0D8973C3B3DE}" dt="2023-10-31T19:58:50.808" v="5516" actId="478"/>
          <ac:picMkLst>
            <pc:docMk/>
            <pc:sldMk cId="2158590163" sldId="557"/>
            <ac:picMk id="3" creationId="{2C607A24-108C-D222-6D49-3A961B36C584}"/>
          </ac:picMkLst>
        </pc:picChg>
        <pc:picChg chg="del">
          <ac:chgData name="Kew, William R" userId="a09ff456-45da-487d-a519-aa71b52f3c64" providerId="ADAL" clId="{E0775DBC-7141-473A-BF82-0D8973C3B3DE}" dt="2023-10-31T19:58:51.190" v="5517" actId="478"/>
          <ac:picMkLst>
            <pc:docMk/>
            <pc:sldMk cId="2158590163" sldId="557"/>
            <ac:picMk id="4" creationId="{B02409BF-8DA4-E25E-C5C9-91C30C38D6ED}"/>
          </ac:picMkLst>
        </pc:picChg>
        <pc:picChg chg="mod ord">
          <ac:chgData name="Kew, William R" userId="a09ff456-45da-487d-a519-aa71b52f3c64" providerId="ADAL" clId="{E0775DBC-7141-473A-BF82-0D8973C3B3DE}" dt="2023-11-03T22:43:14.990" v="7271" actId="1076"/>
          <ac:picMkLst>
            <pc:docMk/>
            <pc:sldMk cId="2158590163" sldId="557"/>
            <ac:picMk id="6" creationId="{01200B48-CE7D-48AC-37D1-E33D0553B97E}"/>
          </ac:picMkLst>
        </pc:picChg>
        <pc:picChg chg="add mod">
          <ac:chgData name="Kew, William R" userId="a09ff456-45da-487d-a519-aa71b52f3c64" providerId="ADAL" clId="{E0775DBC-7141-473A-BF82-0D8973C3B3DE}" dt="2023-11-03T22:43:18.916" v="7272" actId="1076"/>
          <ac:picMkLst>
            <pc:docMk/>
            <pc:sldMk cId="2158590163" sldId="557"/>
            <ac:picMk id="7" creationId="{A5C9BCA8-798A-4F5A-A18B-DD8D8F888062}"/>
          </ac:picMkLst>
        </pc:picChg>
      </pc:sldChg>
      <pc:sldChg chg="addSp delSp modSp new mod">
        <pc:chgData name="Kew, William R" userId="a09ff456-45da-487d-a519-aa71b52f3c64" providerId="ADAL" clId="{E0775DBC-7141-473A-BF82-0D8973C3B3DE}" dt="2023-10-31T20:33:11.563" v="7009" actId="1076"/>
        <pc:sldMkLst>
          <pc:docMk/>
          <pc:sldMk cId="3398282974" sldId="558"/>
        </pc:sldMkLst>
        <pc:spChg chg="del">
          <ac:chgData name="Kew, William R" userId="a09ff456-45da-487d-a519-aa71b52f3c64" providerId="ADAL" clId="{E0775DBC-7141-473A-BF82-0D8973C3B3DE}" dt="2023-10-31T20:32:01.920" v="6873" actId="478"/>
          <ac:spMkLst>
            <pc:docMk/>
            <pc:sldMk cId="3398282974" sldId="558"/>
            <ac:spMk id="3" creationId="{67DAD1FC-F604-0A98-89C7-CABA98B99ED8}"/>
          </ac:spMkLst>
        </pc:spChg>
        <pc:spChg chg="mod">
          <ac:chgData name="Kew, William R" userId="a09ff456-45da-487d-a519-aa71b52f3c64" providerId="ADAL" clId="{E0775DBC-7141-473A-BF82-0D8973C3B3DE}" dt="2023-10-31T20:32:09.860" v="6896" actId="20577"/>
          <ac:spMkLst>
            <pc:docMk/>
            <pc:sldMk cId="3398282974" sldId="558"/>
            <ac:spMk id="5" creationId="{E72C0F13-AC62-987B-9C3A-49FE3796933D}"/>
          </ac:spMkLst>
        </pc:spChg>
        <pc:spChg chg="add mod">
          <ac:chgData name="Kew, William R" userId="a09ff456-45da-487d-a519-aa71b52f3c64" providerId="ADAL" clId="{E0775DBC-7141-473A-BF82-0D8973C3B3DE}" dt="2023-10-31T20:32:38.153" v="6908" actId="1076"/>
          <ac:spMkLst>
            <pc:docMk/>
            <pc:sldMk cId="3398282974" sldId="558"/>
            <ac:spMk id="9" creationId="{A3289074-C73A-ACEA-86DD-476DACE7ED05}"/>
          </ac:spMkLst>
        </pc:spChg>
        <pc:spChg chg="add mod">
          <ac:chgData name="Kew, William R" userId="a09ff456-45da-487d-a519-aa71b52f3c64" providerId="ADAL" clId="{E0775DBC-7141-473A-BF82-0D8973C3B3DE}" dt="2023-10-31T20:33:11.563" v="7009" actId="1076"/>
          <ac:spMkLst>
            <pc:docMk/>
            <pc:sldMk cId="3398282974" sldId="558"/>
            <ac:spMk id="10" creationId="{01452E5E-530D-6272-EC8F-6EECFDFDD0D0}"/>
          </ac:spMkLst>
        </pc:spChg>
        <pc:picChg chg="add mod">
          <ac:chgData name="Kew, William R" userId="a09ff456-45da-487d-a519-aa71b52f3c64" providerId="ADAL" clId="{E0775DBC-7141-473A-BF82-0D8973C3B3DE}" dt="2023-10-31T20:32:04.911" v="6875" actId="1076"/>
          <ac:picMkLst>
            <pc:docMk/>
            <pc:sldMk cId="3398282974" sldId="558"/>
            <ac:picMk id="7" creationId="{5AC22BBF-5ED7-7A3D-9796-86AA28570CBC}"/>
          </ac:picMkLst>
        </pc:picChg>
      </pc:sldChg>
      <pc:sldChg chg="addSp delSp modSp add mod modNotesTx">
        <pc:chgData name="Kew, William R" userId="a09ff456-45da-487d-a519-aa71b52f3c64" providerId="ADAL" clId="{E0775DBC-7141-473A-BF82-0D8973C3B3DE}" dt="2023-11-03T22:39:34.978" v="7231" actId="1076"/>
        <pc:sldMkLst>
          <pc:docMk/>
          <pc:sldMk cId="2320046469" sldId="559"/>
        </pc:sldMkLst>
        <pc:spChg chg="mod">
          <ac:chgData name="Kew, William R" userId="a09ff456-45da-487d-a519-aa71b52f3c64" providerId="ADAL" clId="{E0775DBC-7141-473A-BF82-0D8973C3B3DE}" dt="2023-11-03T22:36:26.405" v="7139" actId="20577"/>
          <ac:spMkLst>
            <pc:docMk/>
            <pc:sldMk cId="2320046469" sldId="559"/>
            <ac:spMk id="4" creationId="{FD74E801-25DA-99EF-0A8C-2660494EA6D4}"/>
          </ac:spMkLst>
        </pc:spChg>
        <pc:spChg chg="add mod">
          <ac:chgData name="Kew, William R" userId="a09ff456-45da-487d-a519-aa71b52f3c64" providerId="ADAL" clId="{E0775DBC-7141-473A-BF82-0D8973C3B3DE}" dt="2023-11-03T22:37:37.498" v="7147" actId="164"/>
          <ac:spMkLst>
            <pc:docMk/>
            <pc:sldMk cId="2320046469" sldId="559"/>
            <ac:spMk id="9" creationId="{C1E2D381-390E-AF13-35E7-CC2458C837DC}"/>
          </ac:spMkLst>
        </pc:spChg>
        <pc:spChg chg="add mod">
          <ac:chgData name="Kew, William R" userId="a09ff456-45da-487d-a519-aa71b52f3c64" providerId="ADAL" clId="{E0775DBC-7141-473A-BF82-0D8973C3B3DE}" dt="2023-11-03T22:37:37.498" v="7147" actId="164"/>
          <ac:spMkLst>
            <pc:docMk/>
            <pc:sldMk cId="2320046469" sldId="559"/>
            <ac:spMk id="10" creationId="{C8C4EF72-B864-A0B5-E1F8-F0BE6C3119E1}"/>
          </ac:spMkLst>
        </pc:spChg>
        <pc:spChg chg="add mod">
          <ac:chgData name="Kew, William R" userId="a09ff456-45da-487d-a519-aa71b52f3c64" providerId="ADAL" clId="{E0775DBC-7141-473A-BF82-0D8973C3B3DE}" dt="2023-11-03T22:37:37.498" v="7147" actId="164"/>
          <ac:spMkLst>
            <pc:docMk/>
            <pc:sldMk cId="2320046469" sldId="559"/>
            <ac:spMk id="11" creationId="{3971A100-234A-4A33-6246-F924666A2DC1}"/>
          </ac:spMkLst>
        </pc:spChg>
        <pc:spChg chg="add mod">
          <ac:chgData name="Kew, William R" userId="a09ff456-45da-487d-a519-aa71b52f3c64" providerId="ADAL" clId="{E0775DBC-7141-473A-BF82-0D8973C3B3DE}" dt="2023-11-03T22:37:30.048" v="7145" actId="164"/>
          <ac:spMkLst>
            <pc:docMk/>
            <pc:sldMk cId="2320046469" sldId="559"/>
            <ac:spMk id="12" creationId="{A7FE4BBD-15D8-43C0-D352-AEA4E1A86F0E}"/>
          </ac:spMkLst>
        </pc:spChg>
        <pc:spChg chg="add mod">
          <ac:chgData name="Kew, William R" userId="a09ff456-45da-487d-a519-aa71b52f3c64" providerId="ADAL" clId="{E0775DBC-7141-473A-BF82-0D8973C3B3DE}" dt="2023-11-03T22:37:30.048" v="7145" actId="164"/>
          <ac:spMkLst>
            <pc:docMk/>
            <pc:sldMk cId="2320046469" sldId="559"/>
            <ac:spMk id="13" creationId="{7A99B482-516E-DED1-ED84-4E60547B2A2D}"/>
          </ac:spMkLst>
        </pc:spChg>
        <pc:spChg chg="del">
          <ac:chgData name="Kew, William R" userId="a09ff456-45da-487d-a519-aa71b52f3c64" providerId="ADAL" clId="{E0775DBC-7141-473A-BF82-0D8973C3B3DE}" dt="2023-10-31T23:15:15.292" v="7074" actId="478"/>
          <ac:spMkLst>
            <pc:docMk/>
            <pc:sldMk cId="2320046469" sldId="559"/>
            <ac:spMk id="13" creationId="{7D8DFA40-5C73-54A0-F3FF-6F25F01ADB08}"/>
          </ac:spMkLst>
        </pc:spChg>
        <pc:spChg chg="add mod">
          <ac:chgData name="Kew, William R" userId="a09ff456-45da-487d-a519-aa71b52f3c64" providerId="ADAL" clId="{E0775DBC-7141-473A-BF82-0D8973C3B3DE}" dt="2023-11-03T22:38:35.116" v="7161" actId="1076"/>
          <ac:spMkLst>
            <pc:docMk/>
            <pc:sldMk cId="2320046469" sldId="559"/>
            <ac:spMk id="14" creationId="{9E6FE58B-A9E6-F1DD-119E-F15E5EE28BDE}"/>
          </ac:spMkLst>
        </pc:spChg>
        <pc:spChg chg="add mod">
          <ac:chgData name="Kew, William R" userId="a09ff456-45da-487d-a519-aa71b52f3c64" providerId="ADAL" clId="{E0775DBC-7141-473A-BF82-0D8973C3B3DE}" dt="2023-11-03T22:38:32.581" v="7160" actId="1076"/>
          <ac:spMkLst>
            <pc:docMk/>
            <pc:sldMk cId="2320046469" sldId="559"/>
            <ac:spMk id="15" creationId="{B2A984CF-D28C-9916-E023-B330019ECA60}"/>
          </ac:spMkLst>
        </pc:spChg>
        <pc:spChg chg="add mod">
          <ac:chgData name="Kew, William R" userId="a09ff456-45da-487d-a519-aa71b52f3c64" providerId="ADAL" clId="{E0775DBC-7141-473A-BF82-0D8973C3B3DE}" dt="2023-11-03T22:38:29.314" v="7159" actId="1076"/>
          <ac:spMkLst>
            <pc:docMk/>
            <pc:sldMk cId="2320046469" sldId="559"/>
            <ac:spMk id="16" creationId="{4C12B034-B8DC-475B-20AB-505507C6CB7A}"/>
          </ac:spMkLst>
        </pc:spChg>
        <pc:spChg chg="add mod">
          <ac:chgData name="Kew, William R" userId="a09ff456-45da-487d-a519-aa71b52f3c64" providerId="ADAL" clId="{E0775DBC-7141-473A-BF82-0D8973C3B3DE}" dt="2023-11-03T22:38:40.202" v="7163" actId="1076"/>
          <ac:spMkLst>
            <pc:docMk/>
            <pc:sldMk cId="2320046469" sldId="559"/>
            <ac:spMk id="17" creationId="{C4E06A72-965B-FD98-EEF6-6AFD9218AFE8}"/>
          </ac:spMkLst>
        </pc:spChg>
        <pc:spChg chg="add mod">
          <ac:chgData name="Kew, William R" userId="a09ff456-45da-487d-a519-aa71b52f3c64" providerId="ADAL" clId="{E0775DBC-7141-473A-BF82-0D8973C3B3DE}" dt="2023-11-03T22:39:34.978" v="7231" actId="1076"/>
          <ac:spMkLst>
            <pc:docMk/>
            <pc:sldMk cId="2320046469" sldId="559"/>
            <ac:spMk id="21" creationId="{604C8194-7202-4C5E-E98B-751C99AA901D}"/>
          </ac:spMkLst>
        </pc:spChg>
        <pc:grpChg chg="add mod">
          <ac:chgData name="Kew, William R" userId="a09ff456-45da-487d-a519-aa71b52f3c64" providerId="ADAL" clId="{E0775DBC-7141-473A-BF82-0D8973C3B3DE}" dt="2023-11-03T22:38:29.314" v="7159" actId="1076"/>
          <ac:grpSpMkLst>
            <pc:docMk/>
            <pc:sldMk cId="2320046469" sldId="559"/>
            <ac:grpSpMk id="18" creationId="{B7E0252C-E192-7ABB-C916-D02234ED6E99}"/>
          </ac:grpSpMkLst>
        </pc:grpChg>
        <pc:grpChg chg="add mod">
          <ac:chgData name="Kew, William R" userId="a09ff456-45da-487d-a519-aa71b52f3c64" providerId="ADAL" clId="{E0775DBC-7141-473A-BF82-0D8973C3B3DE}" dt="2023-11-03T22:38:43.492" v="7164" actId="1076"/>
          <ac:grpSpMkLst>
            <pc:docMk/>
            <pc:sldMk cId="2320046469" sldId="559"/>
            <ac:grpSpMk id="19" creationId="{720D4ED3-CD85-74BB-D717-F01A79984056}"/>
          </ac:grpSpMkLst>
        </pc:grpChg>
        <pc:picChg chg="add mod">
          <ac:chgData name="Kew, William R" userId="a09ff456-45da-487d-a519-aa71b52f3c64" providerId="ADAL" clId="{E0775DBC-7141-473A-BF82-0D8973C3B3DE}" dt="2023-11-03T22:36:30.425" v="7140" actId="1076"/>
          <ac:picMkLst>
            <pc:docMk/>
            <pc:sldMk cId="2320046469" sldId="559"/>
            <ac:picMk id="5" creationId="{EBB3D490-179B-9E43-B4A2-1075FB88A097}"/>
          </ac:picMkLst>
        </pc:picChg>
        <pc:picChg chg="add mod">
          <ac:chgData name="Kew, William R" userId="a09ff456-45da-487d-a519-aa71b52f3c64" providerId="ADAL" clId="{E0775DBC-7141-473A-BF82-0D8973C3B3DE}" dt="2023-11-03T22:38:21.919" v="7158" actId="1076"/>
          <ac:picMkLst>
            <pc:docMk/>
            <pc:sldMk cId="2320046469" sldId="559"/>
            <ac:picMk id="6" creationId="{E8A5DEB4-F3F9-6AE6-B00C-C0F5D0159089}"/>
          </ac:picMkLst>
        </pc:picChg>
        <pc:picChg chg="add mod">
          <ac:chgData name="Kew, William R" userId="a09ff456-45da-487d-a519-aa71b52f3c64" providerId="ADAL" clId="{E0775DBC-7141-473A-BF82-0D8973C3B3DE}" dt="2023-11-03T22:38:21.919" v="7158" actId="1076"/>
          <ac:picMkLst>
            <pc:docMk/>
            <pc:sldMk cId="2320046469" sldId="559"/>
            <ac:picMk id="7" creationId="{A1E8D42E-B97E-C6DD-1314-746E3320932B}"/>
          </ac:picMkLst>
        </pc:picChg>
        <pc:picChg chg="add mod">
          <ac:chgData name="Kew, William R" userId="a09ff456-45da-487d-a519-aa71b52f3c64" providerId="ADAL" clId="{E0775DBC-7141-473A-BF82-0D8973C3B3DE}" dt="2023-11-03T22:38:21.919" v="7158" actId="1076"/>
          <ac:picMkLst>
            <pc:docMk/>
            <pc:sldMk cId="2320046469" sldId="559"/>
            <ac:picMk id="8" creationId="{BFDEE756-28B5-4124-045B-B7196B85523B}"/>
          </ac:picMkLst>
        </pc:picChg>
        <pc:picChg chg="del">
          <ac:chgData name="Kew, William R" userId="a09ff456-45da-487d-a519-aa71b52f3c64" providerId="ADAL" clId="{E0775DBC-7141-473A-BF82-0D8973C3B3DE}" dt="2023-10-31T23:15:12.821" v="7071" actId="478"/>
          <ac:picMkLst>
            <pc:docMk/>
            <pc:sldMk cId="2320046469" sldId="559"/>
            <ac:picMk id="8" creationId="{CF09D86E-0260-FC2C-50B0-43629F97EE5E}"/>
          </ac:picMkLst>
        </pc:picChg>
        <pc:picChg chg="del">
          <ac:chgData name="Kew, William R" userId="a09ff456-45da-487d-a519-aa71b52f3c64" providerId="ADAL" clId="{E0775DBC-7141-473A-BF82-0D8973C3B3DE}" dt="2023-10-31T23:15:13.207" v="7072" actId="478"/>
          <ac:picMkLst>
            <pc:docMk/>
            <pc:sldMk cId="2320046469" sldId="559"/>
            <ac:picMk id="12" creationId="{6004E54D-592E-C17B-A335-60528730E409}"/>
          </ac:picMkLst>
        </pc:picChg>
        <pc:picChg chg="del">
          <ac:chgData name="Kew, William R" userId="a09ff456-45da-487d-a519-aa71b52f3c64" providerId="ADAL" clId="{E0775DBC-7141-473A-BF82-0D8973C3B3DE}" dt="2023-10-31T23:15:14.301" v="7073" actId="478"/>
          <ac:picMkLst>
            <pc:docMk/>
            <pc:sldMk cId="2320046469" sldId="559"/>
            <ac:picMk id="15" creationId="{4285416E-0438-6EB3-4F95-908480B5512D}"/>
          </ac:picMkLst>
        </pc:picChg>
        <pc:picChg chg="add mod">
          <ac:chgData name="Kew, William R" userId="a09ff456-45da-487d-a519-aa71b52f3c64" providerId="ADAL" clId="{E0775DBC-7141-473A-BF82-0D8973C3B3DE}" dt="2023-11-03T22:39:06.939" v="7169" actId="1076"/>
          <ac:picMkLst>
            <pc:docMk/>
            <pc:sldMk cId="2320046469" sldId="559"/>
            <ac:picMk id="20" creationId="{81B67126-2420-C0CC-EBB3-C07DE57446A5}"/>
          </ac:picMkLst>
        </pc:picChg>
      </pc:sldChg>
      <pc:sldChg chg="addSp delSp modSp new mod">
        <pc:chgData name="Kew, William R" userId="a09ff456-45da-487d-a519-aa71b52f3c64" providerId="ADAL" clId="{E0775DBC-7141-473A-BF82-0D8973C3B3DE}" dt="2023-11-06T08:49:29.011" v="7670" actId="20577"/>
        <pc:sldMkLst>
          <pc:docMk/>
          <pc:sldMk cId="3537739294" sldId="560"/>
        </pc:sldMkLst>
        <pc:spChg chg="del">
          <ac:chgData name="Kew, William R" userId="a09ff456-45da-487d-a519-aa71b52f3c64" providerId="ADAL" clId="{E0775DBC-7141-473A-BF82-0D8973C3B3DE}" dt="2023-11-06T08:48:17.572" v="7435" actId="478"/>
          <ac:spMkLst>
            <pc:docMk/>
            <pc:sldMk cId="3537739294" sldId="560"/>
            <ac:spMk id="3" creationId="{08F0339E-1540-3199-D6B6-90FC267B9C7C}"/>
          </ac:spMkLst>
        </pc:spChg>
        <pc:spChg chg="mod">
          <ac:chgData name="Kew, William R" userId="a09ff456-45da-487d-a519-aa71b52f3c64" providerId="ADAL" clId="{E0775DBC-7141-473A-BF82-0D8973C3B3DE}" dt="2023-11-06T08:49:29.011" v="7670" actId="20577"/>
          <ac:spMkLst>
            <pc:docMk/>
            <pc:sldMk cId="3537739294" sldId="560"/>
            <ac:spMk id="4" creationId="{4B7CCEDE-6E8E-E363-129F-22DBF6007B84}"/>
          </ac:spMkLst>
        </pc:spChg>
        <pc:spChg chg="mod">
          <ac:chgData name="Kew, William R" userId="a09ff456-45da-487d-a519-aa71b52f3c64" providerId="ADAL" clId="{E0775DBC-7141-473A-BF82-0D8973C3B3DE}" dt="2023-11-06T08:49:11.088" v="7575" actId="20577"/>
          <ac:spMkLst>
            <pc:docMk/>
            <pc:sldMk cId="3537739294" sldId="560"/>
            <ac:spMk id="5" creationId="{F8B374AE-0B84-07DE-05A5-CEA02E5143F4}"/>
          </ac:spMkLst>
        </pc:spChg>
        <pc:picChg chg="add mod">
          <ac:chgData name="Kew, William R" userId="a09ff456-45da-487d-a519-aa71b52f3c64" providerId="ADAL" clId="{E0775DBC-7141-473A-BF82-0D8973C3B3DE}" dt="2023-11-06T08:48:30.271" v="7453" actId="1076"/>
          <ac:picMkLst>
            <pc:docMk/>
            <pc:sldMk cId="3537739294" sldId="560"/>
            <ac:picMk id="7" creationId="{6F1484CC-C8EC-6FD9-4329-2DDBBBDBCF7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5ABC58-8B6D-4D3E-85BB-D606A3836FEB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68AF7A1-8305-4BE2-B372-5004C1B7919F}">
      <dgm:prSet phldrT="[Text]"/>
      <dgm:spPr>
        <a:xfrm>
          <a:off x="738151" y="39185"/>
          <a:ext cx="1627616" cy="1139278"/>
        </a:xfrm>
        <a:prstGeom prst="roundRect">
          <a:avLst>
            <a:gd name="adj" fmla="val 1667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Experiment Design</a:t>
          </a:r>
        </a:p>
      </dgm:t>
    </dgm:pt>
    <dgm:pt modelId="{76CE7D66-460A-4B01-93D7-A9AA070153F9}" type="parTrans" cxnId="{7BCBDA4A-4AC6-424F-9D6F-78443169D8E2}">
      <dgm:prSet/>
      <dgm:spPr/>
      <dgm:t>
        <a:bodyPr/>
        <a:lstStyle/>
        <a:p>
          <a:endParaRPr lang="en-US"/>
        </a:p>
      </dgm:t>
    </dgm:pt>
    <dgm:pt modelId="{E07960E7-780B-4B18-9880-6B1EB72953B1}" type="sibTrans" cxnId="{7BCBDA4A-4AC6-424F-9D6F-78443169D8E2}">
      <dgm:prSet/>
      <dgm:spPr/>
      <dgm:t>
        <a:bodyPr/>
        <a:lstStyle/>
        <a:p>
          <a:endParaRPr lang="en-US"/>
        </a:p>
      </dgm:t>
    </dgm:pt>
    <dgm:pt modelId="{3943A0A8-04FF-4B06-8406-ED7B0CF80C31}">
      <dgm:prSet phldrT="[Text]" custT="1"/>
      <dgm:spPr>
        <a:xfrm>
          <a:off x="2365963" y="156976"/>
          <a:ext cx="1968626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Sites</a:t>
          </a:r>
        </a:p>
      </dgm:t>
    </dgm:pt>
    <dgm:pt modelId="{34A2CFEF-0E6B-402F-B67F-B82AEB8E633D}" type="parTrans" cxnId="{8CF4AF67-5013-42FC-A3FC-F67C7BB30DE3}">
      <dgm:prSet/>
      <dgm:spPr/>
      <dgm:t>
        <a:bodyPr/>
        <a:lstStyle/>
        <a:p>
          <a:endParaRPr lang="en-US"/>
        </a:p>
      </dgm:t>
    </dgm:pt>
    <dgm:pt modelId="{96EAB665-3384-43BB-A0FA-C1E10A79A05D}" type="sibTrans" cxnId="{8CF4AF67-5013-42FC-A3FC-F67C7BB30DE3}">
      <dgm:prSet/>
      <dgm:spPr/>
      <dgm:t>
        <a:bodyPr/>
        <a:lstStyle/>
        <a:p>
          <a:endParaRPr lang="en-US"/>
        </a:p>
      </dgm:t>
    </dgm:pt>
    <dgm:pt modelId="{8EBA603D-F460-48B6-9978-A59B87845204}">
      <dgm:prSet phldrT="[Text]"/>
      <dgm:spPr>
        <a:xfrm>
          <a:off x="2275983" y="1318971"/>
          <a:ext cx="1627616" cy="1139278"/>
        </a:xfrm>
        <a:prstGeom prst="roundRect">
          <a:avLst>
            <a:gd name="adj" fmla="val 16670"/>
          </a:avLst>
        </a:prstGeom>
        <a:solidFill>
          <a:srgbClr val="5B9BD5">
            <a:hueOff val="-1689636"/>
            <a:satOff val="-4355"/>
            <a:lumOff val="-294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Sampling and Sample Preparation</a:t>
          </a:r>
        </a:p>
      </dgm:t>
    </dgm:pt>
    <dgm:pt modelId="{F28DCF54-7BD2-4473-902E-7C9DF035AC59}" type="parTrans" cxnId="{CC2D3AC7-1FD3-45CF-A73B-4829A152521A}">
      <dgm:prSet/>
      <dgm:spPr/>
      <dgm:t>
        <a:bodyPr/>
        <a:lstStyle/>
        <a:p>
          <a:endParaRPr lang="en-US"/>
        </a:p>
      </dgm:t>
    </dgm:pt>
    <dgm:pt modelId="{ECAD0CE1-3EAF-4573-A067-5A9DED520D5F}" type="sibTrans" cxnId="{CC2D3AC7-1FD3-45CF-A73B-4829A152521A}">
      <dgm:prSet/>
      <dgm:spPr/>
      <dgm:t>
        <a:bodyPr/>
        <a:lstStyle/>
        <a:p>
          <a:endParaRPr lang="en-US"/>
        </a:p>
      </dgm:t>
    </dgm:pt>
    <dgm:pt modelId="{094121C0-C505-49FB-BFD3-748C854CC1F0}">
      <dgm:prSet phldrT="[Text]" custT="1"/>
      <dgm:spPr>
        <a:xfrm>
          <a:off x="4012133" y="1319873"/>
          <a:ext cx="3358967" cy="11180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Coring</a:t>
          </a:r>
        </a:p>
      </dgm:t>
    </dgm:pt>
    <dgm:pt modelId="{FD810A16-845F-437F-A4E0-05A4079D0FE3}" type="parTrans" cxnId="{C9EB5C3B-5996-4B7D-B7BF-F1B3CB1E8BFA}">
      <dgm:prSet/>
      <dgm:spPr/>
      <dgm:t>
        <a:bodyPr/>
        <a:lstStyle/>
        <a:p>
          <a:endParaRPr lang="en-US"/>
        </a:p>
      </dgm:t>
    </dgm:pt>
    <dgm:pt modelId="{14208101-C135-481D-831F-A2AC03DDA9AB}" type="sibTrans" cxnId="{C9EB5C3B-5996-4B7D-B7BF-F1B3CB1E8BFA}">
      <dgm:prSet/>
      <dgm:spPr/>
      <dgm:t>
        <a:bodyPr/>
        <a:lstStyle/>
        <a:p>
          <a:endParaRPr lang="en-US"/>
        </a:p>
      </dgm:t>
    </dgm:pt>
    <dgm:pt modelId="{D4A9E199-10AB-4308-AEC4-8B0A11670A62}">
      <dgm:prSet phldrT="[Text]"/>
      <dgm:spPr>
        <a:xfrm>
          <a:off x="3813814" y="2598756"/>
          <a:ext cx="1627616" cy="1139278"/>
        </a:xfrm>
        <a:prstGeom prst="roundRect">
          <a:avLst>
            <a:gd name="adj" fmla="val 16670"/>
          </a:avLst>
        </a:prstGeom>
        <a:solidFill>
          <a:srgbClr val="5B9BD5">
            <a:hueOff val="-3379271"/>
            <a:satOff val="-8710"/>
            <a:lumOff val="-588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FTICR MS Measurement</a:t>
          </a:r>
        </a:p>
      </dgm:t>
    </dgm:pt>
    <dgm:pt modelId="{2D8262B9-8201-47DB-B5C0-AE5D8AD2D13E}" type="parTrans" cxnId="{AE84136D-B99C-473E-873F-7D2D2BB68BAF}">
      <dgm:prSet/>
      <dgm:spPr/>
      <dgm:t>
        <a:bodyPr/>
        <a:lstStyle/>
        <a:p>
          <a:endParaRPr lang="en-US"/>
        </a:p>
      </dgm:t>
    </dgm:pt>
    <dgm:pt modelId="{6AD39688-BB2E-4B3C-A4BF-867587E396B8}" type="sibTrans" cxnId="{AE84136D-B99C-473E-873F-7D2D2BB68BAF}">
      <dgm:prSet/>
      <dgm:spPr/>
      <dgm:t>
        <a:bodyPr/>
        <a:lstStyle/>
        <a:p>
          <a:endParaRPr lang="en-US"/>
        </a:p>
      </dgm:t>
    </dgm:pt>
    <dgm:pt modelId="{DE14687A-BB71-4DCD-80F4-B349D8E1AB35}">
      <dgm:prSet phldrT="[Text]" custT="1"/>
      <dgm:spPr>
        <a:xfrm>
          <a:off x="5492634" y="2680018"/>
          <a:ext cx="4295426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Ionization Mode</a:t>
          </a:r>
        </a:p>
      </dgm:t>
    </dgm:pt>
    <dgm:pt modelId="{9FA30706-3490-4462-912B-3EA3E471F3F3}" type="parTrans" cxnId="{13EBF6B0-F5EE-43D1-8725-3EE45F196552}">
      <dgm:prSet/>
      <dgm:spPr/>
      <dgm:t>
        <a:bodyPr/>
        <a:lstStyle/>
        <a:p>
          <a:endParaRPr lang="en-US"/>
        </a:p>
      </dgm:t>
    </dgm:pt>
    <dgm:pt modelId="{3F02C6C4-C6B6-49A1-9EEB-F845639BB45D}" type="sibTrans" cxnId="{13EBF6B0-F5EE-43D1-8725-3EE45F196552}">
      <dgm:prSet/>
      <dgm:spPr/>
      <dgm:t>
        <a:bodyPr/>
        <a:lstStyle/>
        <a:p>
          <a:endParaRPr lang="en-US"/>
        </a:p>
      </dgm:t>
    </dgm:pt>
    <dgm:pt modelId="{7890DB94-B1E4-4126-A156-EF9A9F34BA8F}">
      <dgm:prSet phldrT="[Text]"/>
      <dgm:spPr>
        <a:xfrm>
          <a:off x="5351646" y="3878542"/>
          <a:ext cx="1627616" cy="1139278"/>
        </a:xfrm>
        <a:prstGeom prst="roundRect">
          <a:avLst>
            <a:gd name="adj" fmla="val 16670"/>
          </a:avLst>
        </a:prstGeom>
        <a:solidFill>
          <a:srgbClr val="5B9BD5">
            <a:hueOff val="-5068907"/>
            <a:satOff val="-13064"/>
            <a:lumOff val="-882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Raw Data Processing</a:t>
          </a:r>
        </a:p>
      </dgm:t>
    </dgm:pt>
    <dgm:pt modelId="{E8772DF0-BF47-4419-99D3-AAE902A19EC8}" type="parTrans" cxnId="{82F413D6-447C-483B-A9A1-D11452AB9A73}">
      <dgm:prSet/>
      <dgm:spPr/>
      <dgm:t>
        <a:bodyPr/>
        <a:lstStyle/>
        <a:p>
          <a:endParaRPr lang="en-US"/>
        </a:p>
      </dgm:t>
    </dgm:pt>
    <dgm:pt modelId="{616B798F-A8D2-46E9-A924-21F4FCA5EDCF}" type="sibTrans" cxnId="{82F413D6-447C-483B-A9A1-D11452AB9A73}">
      <dgm:prSet/>
      <dgm:spPr/>
      <dgm:t>
        <a:bodyPr/>
        <a:lstStyle/>
        <a:p>
          <a:endParaRPr lang="en-US"/>
        </a:p>
      </dgm:t>
    </dgm:pt>
    <dgm:pt modelId="{DB3219DD-DF96-41E2-A12C-13E19B359E50}">
      <dgm:prSet phldrT="[Text]"/>
      <dgm:spPr>
        <a:xfrm>
          <a:off x="6889477" y="5158328"/>
          <a:ext cx="1627616" cy="1139278"/>
        </a:xfrm>
        <a:prstGeom prst="roundRect">
          <a:avLst>
            <a:gd name="adj" fmla="val 16670"/>
          </a:avLst>
        </a:prstGeom>
        <a:solidFill>
          <a:srgbClr val="5B9BD5">
            <a:hueOff val="-6758543"/>
            <a:satOff val="-17419"/>
            <a:lumOff val="-1176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Data Analysis and Interpretation</a:t>
          </a:r>
        </a:p>
      </dgm:t>
    </dgm:pt>
    <dgm:pt modelId="{37604650-238A-4C4F-831F-C9090F7051F7}" type="parTrans" cxnId="{6275DE4C-0021-4F3A-B1CC-936533EDEB1E}">
      <dgm:prSet/>
      <dgm:spPr/>
      <dgm:t>
        <a:bodyPr/>
        <a:lstStyle/>
        <a:p>
          <a:endParaRPr lang="en-US"/>
        </a:p>
      </dgm:t>
    </dgm:pt>
    <dgm:pt modelId="{6A17B068-C219-4150-AD0C-FCB8234FF9DB}" type="sibTrans" cxnId="{6275DE4C-0021-4F3A-B1CC-936533EDEB1E}">
      <dgm:prSet/>
      <dgm:spPr/>
      <dgm:t>
        <a:bodyPr/>
        <a:lstStyle/>
        <a:p>
          <a:endParaRPr lang="en-US"/>
        </a:p>
      </dgm:t>
    </dgm:pt>
    <dgm:pt modelId="{DE662FEC-D33C-4AE8-B2CE-7099B26AA07B}">
      <dgm:prSet phldrT="[Text]" custT="1"/>
      <dgm:spPr>
        <a:xfrm>
          <a:off x="2365963" y="156976"/>
          <a:ext cx="1968626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Conditions</a:t>
          </a:r>
        </a:p>
      </dgm:t>
    </dgm:pt>
    <dgm:pt modelId="{A0E51AED-FE12-4CD0-82F6-47FBCEF6F4FE}" type="parTrans" cxnId="{E60249F5-A24A-4C89-A511-45340FB52012}">
      <dgm:prSet/>
      <dgm:spPr/>
      <dgm:t>
        <a:bodyPr/>
        <a:lstStyle/>
        <a:p>
          <a:endParaRPr lang="en-US"/>
        </a:p>
      </dgm:t>
    </dgm:pt>
    <dgm:pt modelId="{9B99464E-D1E2-4202-8690-34D373A57C16}" type="sibTrans" cxnId="{E60249F5-A24A-4C89-A511-45340FB52012}">
      <dgm:prSet/>
      <dgm:spPr/>
      <dgm:t>
        <a:bodyPr/>
        <a:lstStyle/>
        <a:p>
          <a:endParaRPr lang="en-US"/>
        </a:p>
      </dgm:t>
    </dgm:pt>
    <dgm:pt modelId="{66152900-ABA2-43D7-9041-972311772C05}">
      <dgm:prSet phldrT="[Text]" custT="1"/>
      <dgm:spPr>
        <a:xfrm>
          <a:off x="2365963" y="156976"/>
          <a:ext cx="1968626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Hypothesis</a:t>
          </a:r>
        </a:p>
      </dgm:t>
    </dgm:pt>
    <dgm:pt modelId="{BE79C879-A10F-4C56-A9AB-41E6B9349B5E}" type="parTrans" cxnId="{3CC4A1EA-BDB8-4A99-B9E1-758834AE0B98}">
      <dgm:prSet/>
      <dgm:spPr/>
      <dgm:t>
        <a:bodyPr/>
        <a:lstStyle/>
        <a:p>
          <a:endParaRPr lang="en-US"/>
        </a:p>
      </dgm:t>
    </dgm:pt>
    <dgm:pt modelId="{541A71F0-F702-41A9-A552-02B24420BA0A}" type="sibTrans" cxnId="{3CC4A1EA-BDB8-4A99-B9E1-758834AE0B98}">
      <dgm:prSet/>
      <dgm:spPr/>
      <dgm:t>
        <a:bodyPr/>
        <a:lstStyle/>
        <a:p>
          <a:endParaRPr lang="en-US"/>
        </a:p>
      </dgm:t>
    </dgm:pt>
    <dgm:pt modelId="{B7F6CC08-3EC8-4B69-BE99-270D64DE0F33}">
      <dgm:prSet phldrT="[Text]" custT="1"/>
      <dgm:spPr>
        <a:xfrm>
          <a:off x="2365963" y="156976"/>
          <a:ext cx="1968626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Sample Numbers</a:t>
          </a:r>
        </a:p>
      </dgm:t>
    </dgm:pt>
    <dgm:pt modelId="{BB0FDE8B-6687-4728-B7AB-0DF1D7934250}" type="parTrans" cxnId="{702C07A4-059A-42A0-85A5-60983CFF7331}">
      <dgm:prSet/>
      <dgm:spPr/>
      <dgm:t>
        <a:bodyPr/>
        <a:lstStyle/>
        <a:p>
          <a:endParaRPr lang="en-US"/>
        </a:p>
      </dgm:t>
    </dgm:pt>
    <dgm:pt modelId="{9170AD66-E2B2-4A76-964B-3307B4B7B379}" type="sibTrans" cxnId="{702C07A4-059A-42A0-85A5-60983CFF7331}">
      <dgm:prSet/>
      <dgm:spPr/>
      <dgm:t>
        <a:bodyPr/>
        <a:lstStyle/>
        <a:p>
          <a:endParaRPr lang="en-US"/>
        </a:p>
      </dgm:t>
    </dgm:pt>
    <dgm:pt modelId="{7EC47BDE-258B-4AF8-98A1-34C121C9804B}">
      <dgm:prSet phldrT="[Text]" custT="1"/>
      <dgm:spPr>
        <a:xfrm>
          <a:off x="2365963" y="156976"/>
          <a:ext cx="1968626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Replicates</a:t>
          </a:r>
        </a:p>
      </dgm:t>
    </dgm:pt>
    <dgm:pt modelId="{B7C47237-5A6F-4BF4-9CE8-8B3C1DCDA66C}" type="parTrans" cxnId="{10186F6F-FBF3-40B5-88A5-620BF9C9EE5A}">
      <dgm:prSet/>
      <dgm:spPr/>
      <dgm:t>
        <a:bodyPr/>
        <a:lstStyle/>
        <a:p>
          <a:endParaRPr lang="en-US"/>
        </a:p>
      </dgm:t>
    </dgm:pt>
    <dgm:pt modelId="{6BF0EAF0-771E-4308-9651-F76C43EF9096}" type="sibTrans" cxnId="{10186F6F-FBF3-40B5-88A5-620BF9C9EE5A}">
      <dgm:prSet/>
      <dgm:spPr/>
      <dgm:t>
        <a:bodyPr/>
        <a:lstStyle/>
        <a:p>
          <a:endParaRPr lang="en-US"/>
        </a:p>
      </dgm:t>
    </dgm:pt>
    <dgm:pt modelId="{B8878301-D627-4427-AF82-2FA70133BE81}">
      <dgm:prSet phldrT="[Text]" custT="1"/>
      <dgm:spPr>
        <a:xfrm>
          <a:off x="4012133" y="1319873"/>
          <a:ext cx="3358967" cy="11180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Filtering</a:t>
          </a:r>
        </a:p>
      </dgm:t>
    </dgm:pt>
    <dgm:pt modelId="{E9A14E83-69DD-43CA-8BC8-177A33816A25}" type="parTrans" cxnId="{F3503F06-376A-481B-B576-477534C81D19}">
      <dgm:prSet/>
      <dgm:spPr/>
      <dgm:t>
        <a:bodyPr/>
        <a:lstStyle/>
        <a:p>
          <a:endParaRPr lang="en-US"/>
        </a:p>
      </dgm:t>
    </dgm:pt>
    <dgm:pt modelId="{7EB1A246-89F3-469D-9F20-3CE6EF726374}" type="sibTrans" cxnId="{F3503F06-376A-481B-B576-477534C81D19}">
      <dgm:prSet/>
      <dgm:spPr/>
      <dgm:t>
        <a:bodyPr/>
        <a:lstStyle/>
        <a:p>
          <a:endParaRPr lang="en-US"/>
        </a:p>
      </dgm:t>
    </dgm:pt>
    <dgm:pt modelId="{67BD55DE-DCA1-485C-A957-47279439B720}">
      <dgm:prSet phldrT="[Text]" custT="1"/>
      <dgm:spPr>
        <a:xfrm>
          <a:off x="4012133" y="1319873"/>
          <a:ext cx="3358967" cy="11180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Wet or Dry Storage</a:t>
          </a:r>
        </a:p>
      </dgm:t>
    </dgm:pt>
    <dgm:pt modelId="{6016F7E2-67C2-4921-B82D-D8214A666F23}" type="parTrans" cxnId="{BF5E7F1B-91DE-4638-A20C-B7747B742327}">
      <dgm:prSet/>
      <dgm:spPr/>
      <dgm:t>
        <a:bodyPr/>
        <a:lstStyle/>
        <a:p>
          <a:endParaRPr lang="en-US"/>
        </a:p>
      </dgm:t>
    </dgm:pt>
    <dgm:pt modelId="{44D9127F-810F-4F49-999F-F39B31617D34}" type="sibTrans" cxnId="{BF5E7F1B-91DE-4638-A20C-B7747B742327}">
      <dgm:prSet/>
      <dgm:spPr/>
      <dgm:t>
        <a:bodyPr/>
        <a:lstStyle/>
        <a:p>
          <a:endParaRPr lang="en-US"/>
        </a:p>
      </dgm:t>
    </dgm:pt>
    <dgm:pt modelId="{C4808A27-AEC7-46A6-A222-291B0DAC8802}">
      <dgm:prSet phldrT="[Text]" custT="1"/>
      <dgm:spPr>
        <a:xfrm>
          <a:off x="4012133" y="1319873"/>
          <a:ext cx="3358967" cy="11180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Anoxic?</a:t>
          </a:r>
        </a:p>
      </dgm:t>
    </dgm:pt>
    <dgm:pt modelId="{752449F6-4D95-4BBF-857D-D4211B25FC6F}" type="parTrans" cxnId="{CAD71486-30EF-416F-90C2-E3353447A2ED}">
      <dgm:prSet/>
      <dgm:spPr/>
      <dgm:t>
        <a:bodyPr/>
        <a:lstStyle/>
        <a:p>
          <a:endParaRPr lang="en-US"/>
        </a:p>
      </dgm:t>
    </dgm:pt>
    <dgm:pt modelId="{0D75872D-FE77-405F-83AD-A7B4D6C7DC3B}" type="sibTrans" cxnId="{CAD71486-30EF-416F-90C2-E3353447A2ED}">
      <dgm:prSet/>
      <dgm:spPr/>
      <dgm:t>
        <a:bodyPr/>
        <a:lstStyle/>
        <a:p>
          <a:endParaRPr lang="en-US"/>
        </a:p>
      </dgm:t>
    </dgm:pt>
    <dgm:pt modelId="{28D17948-BD87-4616-96DB-E1FEC1BAD9F9}">
      <dgm:prSet phldrT="[Text]" custT="1"/>
      <dgm:spPr>
        <a:xfrm>
          <a:off x="4012133" y="1319873"/>
          <a:ext cx="3358967" cy="11180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Desalting (Solid Phase Extraction SPE)</a:t>
          </a:r>
        </a:p>
      </dgm:t>
    </dgm:pt>
    <dgm:pt modelId="{1BB56895-DE52-462D-9BC1-AB615DE76B83}" type="parTrans" cxnId="{3587EF7E-89A0-4F20-9E80-05F306F93137}">
      <dgm:prSet/>
      <dgm:spPr/>
      <dgm:t>
        <a:bodyPr/>
        <a:lstStyle/>
        <a:p>
          <a:endParaRPr lang="en-US"/>
        </a:p>
      </dgm:t>
    </dgm:pt>
    <dgm:pt modelId="{4F3469E0-F182-428D-8F89-586E71ED8189}" type="sibTrans" cxnId="{3587EF7E-89A0-4F20-9E80-05F306F93137}">
      <dgm:prSet/>
      <dgm:spPr/>
      <dgm:t>
        <a:bodyPr/>
        <a:lstStyle/>
        <a:p>
          <a:endParaRPr lang="en-US"/>
        </a:p>
      </dgm:t>
    </dgm:pt>
    <dgm:pt modelId="{5D771539-D091-4922-B294-F2761E9EB646}">
      <dgm:prSet phldrT="[Text]" custT="1"/>
      <dgm:spPr>
        <a:xfrm>
          <a:off x="4012133" y="1319873"/>
          <a:ext cx="3358967" cy="11180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Solvent Extraction</a:t>
          </a:r>
        </a:p>
      </dgm:t>
    </dgm:pt>
    <dgm:pt modelId="{DFEC9FA5-33AB-4E65-B9EB-B60A175142B3}" type="parTrans" cxnId="{679745E6-BA43-4276-A280-5F5C951C6CDC}">
      <dgm:prSet/>
      <dgm:spPr/>
      <dgm:t>
        <a:bodyPr/>
        <a:lstStyle/>
        <a:p>
          <a:endParaRPr lang="en-US"/>
        </a:p>
      </dgm:t>
    </dgm:pt>
    <dgm:pt modelId="{EE809481-EDCF-44A1-897A-DA550F8B0F8E}" type="sibTrans" cxnId="{679745E6-BA43-4276-A280-5F5C951C6CDC}">
      <dgm:prSet/>
      <dgm:spPr/>
      <dgm:t>
        <a:bodyPr/>
        <a:lstStyle/>
        <a:p>
          <a:endParaRPr lang="en-US"/>
        </a:p>
      </dgm:t>
    </dgm:pt>
    <dgm:pt modelId="{D40204F7-8909-4E8B-82A9-4D4529D4CEAE}">
      <dgm:prSet phldrT="[Text]" custT="1"/>
      <dgm:spPr>
        <a:xfrm>
          <a:off x="5492634" y="2680018"/>
          <a:ext cx="4295426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Direct infusion or online LC?</a:t>
          </a:r>
        </a:p>
      </dgm:t>
    </dgm:pt>
    <dgm:pt modelId="{B2191AEB-A77D-4E30-98EB-3DBC223F4E4C}" type="parTrans" cxnId="{88B94517-B83F-4568-BB09-6CDFF0285AD0}">
      <dgm:prSet/>
      <dgm:spPr/>
      <dgm:t>
        <a:bodyPr/>
        <a:lstStyle/>
        <a:p>
          <a:endParaRPr lang="en-US"/>
        </a:p>
      </dgm:t>
    </dgm:pt>
    <dgm:pt modelId="{90027B1E-83A4-4732-8247-703D9AD0AC70}" type="sibTrans" cxnId="{88B94517-B83F-4568-BB09-6CDFF0285AD0}">
      <dgm:prSet/>
      <dgm:spPr/>
      <dgm:t>
        <a:bodyPr/>
        <a:lstStyle/>
        <a:p>
          <a:endParaRPr lang="en-US"/>
        </a:p>
      </dgm:t>
    </dgm:pt>
    <dgm:pt modelId="{8CE1E943-4E7B-44B1-A32B-15EE62DA23D5}">
      <dgm:prSet phldrT="[Text]" custT="1"/>
      <dgm:spPr>
        <a:xfrm>
          <a:off x="5492634" y="2680018"/>
          <a:ext cx="4295426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Instruments</a:t>
          </a:r>
        </a:p>
      </dgm:t>
    </dgm:pt>
    <dgm:pt modelId="{93BAA769-6651-4794-842F-370F732C8E51}" type="parTrans" cxnId="{FA09DC5E-119C-4D68-81A2-7613D68B295E}">
      <dgm:prSet/>
      <dgm:spPr/>
      <dgm:t>
        <a:bodyPr/>
        <a:lstStyle/>
        <a:p>
          <a:endParaRPr lang="en-US"/>
        </a:p>
      </dgm:t>
    </dgm:pt>
    <dgm:pt modelId="{6DEBD0E7-5FF1-45FE-87F5-89A241CF353E}" type="sibTrans" cxnId="{FA09DC5E-119C-4D68-81A2-7613D68B295E}">
      <dgm:prSet/>
      <dgm:spPr/>
      <dgm:t>
        <a:bodyPr/>
        <a:lstStyle/>
        <a:p>
          <a:endParaRPr lang="en-US"/>
        </a:p>
      </dgm:t>
    </dgm:pt>
    <dgm:pt modelId="{61A3DE45-E6B9-43AE-874C-AFADE506C220}">
      <dgm:prSet phldrT="[Text]" custT="1"/>
      <dgm:spPr>
        <a:xfrm>
          <a:off x="5492634" y="2680018"/>
          <a:ext cx="4295426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Acquisition Settings (Resolution, Sensitivity, Mass range)</a:t>
          </a:r>
        </a:p>
      </dgm:t>
    </dgm:pt>
    <dgm:pt modelId="{26E998BE-BA01-47ED-B14B-CDA5481FCEB7}" type="parTrans" cxnId="{11B3B0AF-C08F-492C-AF28-A10F40E6C2DC}">
      <dgm:prSet/>
      <dgm:spPr/>
      <dgm:t>
        <a:bodyPr/>
        <a:lstStyle/>
        <a:p>
          <a:endParaRPr lang="en-US"/>
        </a:p>
      </dgm:t>
    </dgm:pt>
    <dgm:pt modelId="{F5F5FF8C-8B8C-4AF3-B6A5-24683996E9BB}" type="sibTrans" cxnId="{11B3B0AF-C08F-492C-AF28-A10F40E6C2DC}">
      <dgm:prSet/>
      <dgm:spPr/>
      <dgm:t>
        <a:bodyPr/>
        <a:lstStyle/>
        <a:p>
          <a:endParaRPr lang="en-US"/>
        </a:p>
      </dgm:t>
    </dgm:pt>
    <dgm:pt modelId="{76371694-BABA-47C8-B31E-021576EB4105}">
      <dgm:prSet phldrT="[Text]" custT="1"/>
      <dgm:spPr>
        <a:xfrm>
          <a:off x="7090708" y="3987198"/>
          <a:ext cx="2001795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Signal Processing</a:t>
          </a:r>
        </a:p>
      </dgm:t>
    </dgm:pt>
    <dgm:pt modelId="{444FA2A5-DC8E-4574-99EA-5F9F7A163296}" type="parTrans" cxnId="{358F5217-25E2-43C3-A787-B1E32B60116F}">
      <dgm:prSet/>
      <dgm:spPr/>
      <dgm:t>
        <a:bodyPr/>
        <a:lstStyle/>
        <a:p>
          <a:endParaRPr lang="en-US"/>
        </a:p>
      </dgm:t>
    </dgm:pt>
    <dgm:pt modelId="{44F202DB-CA19-4AE3-B2DD-7E9C586084AB}" type="sibTrans" cxnId="{358F5217-25E2-43C3-A787-B1E32B60116F}">
      <dgm:prSet/>
      <dgm:spPr/>
      <dgm:t>
        <a:bodyPr/>
        <a:lstStyle/>
        <a:p>
          <a:endParaRPr lang="en-US"/>
        </a:p>
      </dgm:t>
    </dgm:pt>
    <dgm:pt modelId="{C0F66984-A62E-4A51-A139-C737751A5D65}">
      <dgm:prSet phldrT="[Text]" custT="1"/>
      <dgm:spPr>
        <a:xfrm>
          <a:off x="7090708" y="3987198"/>
          <a:ext cx="2001795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Peak Picking</a:t>
          </a:r>
        </a:p>
      </dgm:t>
    </dgm:pt>
    <dgm:pt modelId="{853CC66F-21E4-4114-BC44-54DCB878B9AF}" type="parTrans" cxnId="{7E314DE9-2FCD-4658-BBD3-A0740C66954C}">
      <dgm:prSet/>
      <dgm:spPr/>
      <dgm:t>
        <a:bodyPr/>
        <a:lstStyle/>
        <a:p>
          <a:endParaRPr lang="en-US"/>
        </a:p>
      </dgm:t>
    </dgm:pt>
    <dgm:pt modelId="{EE9E9879-B64B-45C9-88FB-AAD1A3FEBFEA}" type="sibTrans" cxnId="{7E314DE9-2FCD-4658-BBD3-A0740C66954C}">
      <dgm:prSet/>
      <dgm:spPr/>
      <dgm:t>
        <a:bodyPr/>
        <a:lstStyle/>
        <a:p>
          <a:endParaRPr lang="en-US"/>
        </a:p>
      </dgm:t>
    </dgm:pt>
    <dgm:pt modelId="{0738C268-298A-48FC-94CD-CF2663FDC156}">
      <dgm:prSet phldrT="[Text]" custT="1"/>
      <dgm:spPr>
        <a:xfrm>
          <a:off x="7090708" y="3987198"/>
          <a:ext cx="2001795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Mass Recalibration</a:t>
          </a:r>
        </a:p>
      </dgm:t>
    </dgm:pt>
    <dgm:pt modelId="{32ABB8CE-82A8-454B-9A30-81514AE0E7EC}" type="parTrans" cxnId="{331913A2-ABD3-479E-B8C6-8F43DD188D10}">
      <dgm:prSet/>
      <dgm:spPr/>
      <dgm:t>
        <a:bodyPr/>
        <a:lstStyle/>
        <a:p>
          <a:endParaRPr lang="en-US"/>
        </a:p>
      </dgm:t>
    </dgm:pt>
    <dgm:pt modelId="{3050375C-EDDE-4CAE-A6F4-8703E6CB0641}" type="sibTrans" cxnId="{331913A2-ABD3-479E-B8C6-8F43DD188D10}">
      <dgm:prSet/>
      <dgm:spPr/>
      <dgm:t>
        <a:bodyPr/>
        <a:lstStyle/>
        <a:p>
          <a:endParaRPr lang="en-US"/>
        </a:p>
      </dgm:t>
    </dgm:pt>
    <dgm:pt modelId="{A218B7E5-A615-40AF-8008-04AFB3D7E7B3}">
      <dgm:prSet phldrT="[Text]" custT="1"/>
      <dgm:spPr>
        <a:xfrm>
          <a:off x="7090708" y="3987198"/>
          <a:ext cx="2001795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Formula Assignment</a:t>
          </a:r>
        </a:p>
      </dgm:t>
    </dgm:pt>
    <dgm:pt modelId="{38BABB1F-8E53-4AEC-AC7E-1852F996845C}" type="parTrans" cxnId="{0CA09635-37F1-4B1F-88AC-532966155003}">
      <dgm:prSet/>
      <dgm:spPr/>
      <dgm:t>
        <a:bodyPr/>
        <a:lstStyle/>
        <a:p>
          <a:endParaRPr lang="en-US"/>
        </a:p>
      </dgm:t>
    </dgm:pt>
    <dgm:pt modelId="{01B4DAB3-30A2-4450-9C87-22392CAE5634}" type="sibTrans" cxnId="{0CA09635-37F1-4B1F-88AC-532966155003}">
      <dgm:prSet/>
      <dgm:spPr/>
      <dgm:t>
        <a:bodyPr/>
        <a:lstStyle/>
        <a:p>
          <a:endParaRPr lang="en-US"/>
        </a:p>
      </dgm:t>
    </dgm:pt>
    <dgm:pt modelId="{5CE2EC21-7C90-4BB7-AEF7-F82356D82B03}">
      <dgm:prSet phldrT="[Text]" custT="1"/>
      <dgm:spPr>
        <a:xfrm>
          <a:off x="8462384" y="5221376"/>
          <a:ext cx="2769495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Spectrum Metrics</a:t>
          </a:r>
        </a:p>
      </dgm:t>
    </dgm:pt>
    <dgm:pt modelId="{12BDA0BC-5F56-42BE-A514-3DEF4030FA2E}" type="parTrans" cxnId="{9D9E7C65-3FA9-4CD1-85CF-72AB776915A8}">
      <dgm:prSet/>
      <dgm:spPr/>
      <dgm:t>
        <a:bodyPr/>
        <a:lstStyle/>
        <a:p>
          <a:endParaRPr lang="en-US"/>
        </a:p>
      </dgm:t>
    </dgm:pt>
    <dgm:pt modelId="{872E522F-6585-41AE-B1A9-4E3A2B5334B3}" type="sibTrans" cxnId="{9D9E7C65-3FA9-4CD1-85CF-72AB776915A8}">
      <dgm:prSet/>
      <dgm:spPr/>
      <dgm:t>
        <a:bodyPr/>
        <a:lstStyle/>
        <a:p>
          <a:endParaRPr lang="en-US"/>
        </a:p>
      </dgm:t>
    </dgm:pt>
    <dgm:pt modelId="{32FF54AE-CE34-4B47-A11A-479B7A752015}">
      <dgm:prSet phldrT="[Text]" custT="1"/>
      <dgm:spPr>
        <a:xfrm>
          <a:off x="8462384" y="5221376"/>
          <a:ext cx="2769495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Stoichiometric Metrics</a:t>
          </a:r>
        </a:p>
      </dgm:t>
    </dgm:pt>
    <dgm:pt modelId="{3060D17B-BBE6-46CE-A7A4-6369E08DC270}" type="parTrans" cxnId="{35B38BA5-BB93-4CBD-9F68-57F2078573E1}">
      <dgm:prSet/>
      <dgm:spPr/>
      <dgm:t>
        <a:bodyPr/>
        <a:lstStyle/>
        <a:p>
          <a:endParaRPr lang="en-US"/>
        </a:p>
      </dgm:t>
    </dgm:pt>
    <dgm:pt modelId="{9242073F-7E94-4356-B0AF-706B0B400DA0}" type="sibTrans" cxnId="{35B38BA5-BB93-4CBD-9F68-57F2078573E1}">
      <dgm:prSet/>
      <dgm:spPr/>
      <dgm:t>
        <a:bodyPr/>
        <a:lstStyle/>
        <a:p>
          <a:endParaRPr lang="en-US"/>
        </a:p>
      </dgm:t>
    </dgm:pt>
    <dgm:pt modelId="{D0B8ED61-AB40-4191-90CA-5B07E0D2D43E}">
      <dgm:prSet phldrT="[Text]" custT="1"/>
      <dgm:spPr>
        <a:xfrm>
          <a:off x="8462384" y="5221376"/>
          <a:ext cx="2769495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Visualization</a:t>
          </a:r>
        </a:p>
      </dgm:t>
    </dgm:pt>
    <dgm:pt modelId="{F7AF6821-68A9-4BA8-A2A1-8CAC8CDF3C6E}" type="parTrans" cxnId="{28204DC2-1809-404D-AEFC-91BA9E80BCD7}">
      <dgm:prSet/>
      <dgm:spPr/>
      <dgm:t>
        <a:bodyPr/>
        <a:lstStyle/>
        <a:p>
          <a:endParaRPr lang="en-US"/>
        </a:p>
      </dgm:t>
    </dgm:pt>
    <dgm:pt modelId="{F71EC640-A2A9-4E75-8773-496675B6168C}" type="sibTrans" cxnId="{28204DC2-1809-404D-AEFC-91BA9E80BCD7}">
      <dgm:prSet/>
      <dgm:spPr/>
      <dgm:t>
        <a:bodyPr/>
        <a:lstStyle/>
        <a:p>
          <a:endParaRPr lang="en-US"/>
        </a:p>
      </dgm:t>
    </dgm:pt>
    <dgm:pt modelId="{115EC8C8-DADD-4297-B204-2051ABF07029}">
      <dgm:prSet phldrT="[Text]" custT="1"/>
      <dgm:spPr>
        <a:xfrm>
          <a:off x="8462384" y="5221376"/>
          <a:ext cx="2769495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Peak Intensity Data</a:t>
          </a:r>
        </a:p>
      </dgm:t>
    </dgm:pt>
    <dgm:pt modelId="{AE98DACF-FB02-4DE2-A73E-4668CA910150}" type="parTrans" cxnId="{8D119F5B-A8CA-4DF6-961C-07B8DD66A25D}">
      <dgm:prSet/>
      <dgm:spPr/>
      <dgm:t>
        <a:bodyPr/>
        <a:lstStyle/>
        <a:p>
          <a:endParaRPr lang="en-US"/>
        </a:p>
      </dgm:t>
    </dgm:pt>
    <dgm:pt modelId="{6AD4BBC3-7F9B-470E-837A-CB410189956A}" type="sibTrans" cxnId="{8D119F5B-A8CA-4DF6-961C-07B8DD66A25D}">
      <dgm:prSet/>
      <dgm:spPr/>
      <dgm:t>
        <a:bodyPr/>
        <a:lstStyle/>
        <a:p>
          <a:endParaRPr lang="en-US"/>
        </a:p>
      </dgm:t>
    </dgm:pt>
    <dgm:pt modelId="{E1E5096B-35E0-47B3-8A66-48B805F98647}">
      <dgm:prSet phldrT="[Text]" custT="1"/>
      <dgm:spPr>
        <a:xfrm>
          <a:off x="8462384" y="5221376"/>
          <a:ext cx="2769495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Biogeochemical Contextualization</a:t>
          </a:r>
        </a:p>
      </dgm:t>
    </dgm:pt>
    <dgm:pt modelId="{CD799FDB-83F3-4580-9CBD-335C622146A6}" type="parTrans" cxnId="{067BB998-07FC-4C00-903E-6CA0D46BDDAB}">
      <dgm:prSet/>
      <dgm:spPr/>
      <dgm:t>
        <a:bodyPr/>
        <a:lstStyle/>
        <a:p>
          <a:endParaRPr lang="en-US"/>
        </a:p>
      </dgm:t>
    </dgm:pt>
    <dgm:pt modelId="{44BC186E-C33D-4E0B-8098-013F7F0F468B}" type="sibTrans" cxnId="{067BB998-07FC-4C00-903E-6CA0D46BDDAB}">
      <dgm:prSet/>
      <dgm:spPr/>
      <dgm:t>
        <a:bodyPr/>
        <a:lstStyle/>
        <a:p>
          <a:endParaRPr lang="en-US"/>
        </a:p>
      </dgm:t>
    </dgm:pt>
    <dgm:pt modelId="{1FF57311-CE64-4C5C-BB49-D49C9B1EF715}" type="pres">
      <dgm:prSet presAssocID="{2C5ABC58-8B6D-4D3E-85BB-D606A3836FEB}" presName="rootnode" presStyleCnt="0">
        <dgm:presLayoutVars>
          <dgm:chMax/>
          <dgm:chPref/>
          <dgm:dir/>
          <dgm:animLvl val="lvl"/>
        </dgm:presLayoutVars>
      </dgm:prSet>
      <dgm:spPr/>
    </dgm:pt>
    <dgm:pt modelId="{DB996244-29E2-4936-A2B0-D20A92818F70}" type="pres">
      <dgm:prSet presAssocID="{368AF7A1-8305-4BE2-B372-5004C1B7919F}" presName="composite" presStyleCnt="0"/>
      <dgm:spPr/>
    </dgm:pt>
    <dgm:pt modelId="{F1B0FD60-D835-4E28-BECA-9D3DF56CA4F3}" type="pres">
      <dgm:prSet presAssocID="{368AF7A1-8305-4BE2-B372-5004C1B7919F}" presName="bentUpArrow1" presStyleLbl="alignImgPlace1" presStyleIdx="0" presStyleCnt="4"/>
      <dgm:spPr>
        <a:xfrm rot="5400000">
          <a:off x="994309" y="1110964"/>
          <a:ext cx="966855" cy="110073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5B9BD5">
            <a:tint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75D97F88-2178-4A23-89EA-E4FF5ECA9474}" type="pres">
      <dgm:prSet presAssocID="{368AF7A1-8305-4BE2-B372-5004C1B7919F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687BBE13-B9BA-4BED-A750-535DE32C1E24}" type="pres">
      <dgm:prSet presAssocID="{368AF7A1-8305-4BE2-B372-5004C1B7919F}" presName="ChildText" presStyleLbl="revTx" presStyleIdx="0" presStyleCnt="5" custScaleX="166301" custLinFactNeighborX="33167" custLinFactNeighborY="992">
        <dgm:presLayoutVars>
          <dgm:chMax val="0"/>
          <dgm:chPref val="0"/>
          <dgm:bulletEnabled val="1"/>
        </dgm:presLayoutVars>
      </dgm:prSet>
      <dgm:spPr/>
    </dgm:pt>
    <dgm:pt modelId="{70C778C5-15A8-4D42-825D-5C9D92379E6A}" type="pres">
      <dgm:prSet presAssocID="{E07960E7-780B-4B18-9880-6B1EB72953B1}" presName="sibTrans" presStyleCnt="0"/>
      <dgm:spPr/>
    </dgm:pt>
    <dgm:pt modelId="{46CAEC63-9404-46A2-AEF1-67D3C4E040C2}" type="pres">
      <dgm:prSet presAssocID="{8EBA603D-F460-48B6-9978-A59B87845204}" presName="composite" presStyleCnt="0"/>
      <dgm:spPr/>
    </dgm:pt>
    <dgm:pt modelId="{BFCE4583-9F66-4E93-B161-B9254FE62E36}" type="pres">
      <dgm:prSet presAssocID="{8EBA603D-F460-48B6-9978-A59B87845204}" presName="bentUpArrow1" presStyleLbl="alignImgPlace1" presStyleIdx="1" presStyleCnt="4"/>
      <dgm:spPr>
        <a:xfrm rot="5400000">
          <a:off x="2532141" y="2390750"/>
          <a:ext cx="966855" cy="110073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5B9BD5">
            <a:tint val="50000"/>
            <a:hueOff val="-2228342"/>
            <a:satOff val="-8442"/>
            <a:lumOff val="280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B34B3AC0-AADD-4856-AB7D-C2F050DC2E7C}" type="pres">
      <dgm:prSet presAssocID="{8EBA603D-F460-48B6-9978-A59B87845204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95F2412C-5879-4E62-807A-DD000218512A}" type="pres">
      <dgm:prSet presAssocID="{8EBA603D-F460-48B6-9978-A59B87845204}" presName="ChildText" presStyleLbl="revTx" presStyleIdx="1" presStyleCnt="5" custScaleX="283751" custScaleY="121420" custLinFactX="1044" custLinFactNeighborX="100000" custLinFactNeighborY="-992">
        <dgm:presLayoutVars>
          <dgm:chMax val="0"/>
          <dgm:chPref val="0"/>
          <dgm:bulletEnabled val="1"/>
        </dgm:presLayoutVars>
      </dgm:prSet>
      <dgm:spPr/>
    </dgm:pt>
    <dgm:pt modelId="{E1E82041-BFA9-4EE8-AF2F-D2752D9B8199}" type="pres">
      <dgm:prSet presAssocID="{ECAD0CE1-3EAF-4573-A067-5A9DED520D5F}" presName="sibTrans" presStyleCnt="0"/>
      <dgm:spPr/>
    </dgm:pt>
    <dgm:pt modelId="{238CEAF9-AA4B-4E0B-9470-83A50DB4C859}" type="pres">
      <dgm:prSet presAssocID="{D4A9E199-10AB-4308-AEC4-8B0A11670A62}" presName="composite" presStyleCnt="0"/>
      <dgm:spPr/>
    </dgm:pt>
    <dgm:pt modelId="{FDDF82B7-54BE-4381-A515-94DD2B0BD9FE}" type="pres">
      <dgm:prSet presAssocID="{D4A9E199-10AB-4308-AEC4-8B0A11670A62}" presName="bentUpArrow1" presStyleLbl="alignImgPlace1" presStyleIdx="2" presStyleCnt="4"/>
      <dgm:spPr>
        <a:xfrm rot="5400000">
          <a:off x="4069972" y="3670535"/>
          <a:ext cx="966855" cy="110073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5B9BD5">
            <a:tint val="50000"/>
            <a:hueOff val="-4456683"/>
            <a:satOff val="-16883"/>
            <a:lumOff val="5609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B3A13FB9-130E-4830-8CD0-A40C8D7B1E1C}" type="pres">
      <dgm:prSet presAssocID="{D4A9E199-10AB-4308-AEC4-8B0A11670A62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4830F74A-3584-45CF-8F4C-45C99CDD3BDF}" type="pres">
      <dgm:prSet presAssocID="{D4A9E199-10AB-4308-AEC4-8B0A11670A62}" presName="ChildText" presStyleLbl="revTx" presStyleIdx="2" presStyleCnt="5" custScaleX="362859" custLinFactX="35755" custLinFactNeighborX="100000" custLinFactNeighborY="-2975">
        <dgm:presLayoutVars>
          <dgm:chMax val="0"/>
          <dgm:chPref val="0"/>
          <dgm:bulletEnabled val="1"/>
        </dgm:presLayoutVars>
      </dgm:prSet>
      <dgm:spPr/>
    </dgm:pt>
    <dgm:pt modelId="{E5DAAC7A-1DDA-4E0F-9CC3-887BAB5FF6B6}" type="pres">
      <dgm:prSet presAssocID="{6AD39688-BB2E-4B3C-A4BF-867587E396B8}" presName="sibTrans" presStyleCnt="0"/>
      <dgm:spPr/>
    </dgm:pt>
    <dgm:pt modelId="{5EFFB104-575B-4CB1-B264-D56C13D4EFE8}" type="pres">
      <dgm:prSet presAssocID="{7890DB94-B1E4-4126-A156-EF9A9F34BA8F}" presName="composite" presStyleCnt="0"/>
      <dgm:spPr/>
    </dgm:pt>
    <dgm:pt modelId="{0C7F9362-B325-446F-AC92-0F9F09FD6384}" type="pres">
      <dgm:prSet presAssocID="{7890DB94-B1E4-4126-A156-EF9A9F34BA8F}" presName="bentUpArrow1" presStyleLbl="alignImgPlace1" presStyleIdx="3" presStyleCnt="4"/>
      <dgm:spPr>
        <a:xfrm rot="5400000">
          <a:off x="5607804" y="4950321"/>
          <a:ext cx="966855" cy="110073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5B9BD5">
            <a:tint val="50000"/>
            <a:hueOff val="-6685025"/>
            <a:satOff val="-25325"/>
            <a:lumOff val="841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4112FBBF-109B-4F24-9456-A289DD686743}" type="pres">
      <dgm:prSet presAssocID="{7890DB94-B1E4-4126-A156-EF9A9F34BA8F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605788EC-4B69-4F8D-9063-801E183B611E}" type="pres">
      <dgm:prSet presAssocID="{7890DB94-B1E4-4126-A156-EF9A9F34BA8F}" presName="ChildText" presStyleLbl="revTx" presStyleIdx="3" presStyleCnt="5" custScaleX="169103" custLinFactNeighborX="43966">
        <dgm:presLayoutVars>
          <dgm:chMax val="0"/>
          <dgm:chPref val="0"/>
          <dgm:bulletEnabled val="1"/>
        </dgm:presLayoutVars>
      </dgm:prSet>
      <dgm:spPr/>
    </dgm:pt>
    <dgm:pt modelId="{73D361E9-2F23-4971-9DDA-032D05EF0667}" type="pres">
      <dgm:prSet presAssocID="{616B798F-A8D2-46E9-A924-21F4FCA5EDCF}" presName="sibTrans" presStyleCnt="0"/>
      <dgm:spPr/>
    </dgm:pt>
    <dgm:pt modelId="{096B8A87-AA47-4E58-BA3A-19ACFD842957}" type="pres">
      <dgm:prSet presAssocID="{DB3219DD-DF96-41E2-A12C-13E19B359E50}" presName="composite" presStyleCnt="0"/>
      <dgm:spPr/>
    </dgm:pt>
    <dgm:pt modelId="{B86F06C9-F89F-458E-8AFD-1D09EE416205}" type="pres">
      <dgm:prSet presAssocID="{DB3219DD-DF96-41E2-A12C-13E19B359E50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85EA4239-C55E-4057-A907-CF20E8804262}" type="pres">
      <dgm:prSet presAssocID="{DB3219DD-DF96-41E2-A12C-13E19B359E50}" presName="FinalChildText" presStyleLbl="revTx" presStyleIdx="4" presStyleCnt="5" custScaleX="233955" custLinFactNeighborX="78639" custLinFactNeighborY="-4953">
        <dgm:presLayoutVars>
          <dgm:chMax val="0"/>
          <dgm:chPref val="0"/>
          <dgm:bulletEnabled val="1"/>
        </dgm:presLayoutVars>
      </dgm:prSet>
      <dgm:spPr/>
    </dgm:pt>
  </dgm:ptLst>
  <dgm:cxnLst>
    <dgm:cxn modelId="{F3503F06-376A-481B-B576-477534C81D19}" srcId="{8EBA603D-F460-48B6-9978-A59B87845204}" destId="{B8878301-D627-4427-AF82-2FA70133BE81}" srcOrd="5" destOrd="0" parTransId="{E9A14E83-69DD-43CA-8BC8-177A33816A25}" sibTransId="{7EB1A246-89F3-469D-9F20-3CE6EF726374}"/>
    <dgm:cxn modelId="{3F8CFC08-F77C-4838-BA0D-A8E04985ADBE}" type="presOf" srcId="{67BD55DE-DCA1-485C-A957-47279439B720}" destId="{95F2412C-5879-4E62-807A-DD000218512A}" srcOrd="0" destOrd="1" presId="urn:microsoft.com/office/officeart/2005/8/layout/StepDownProcess"/>
    <dgm:cxn modelId="{E336C70C-7335-454C-832E-D0609A27B176}" type="presOf" srcId="{76371694-BABA-47C8-B31E-021576EB4105}" destId="{605788EC-4B69-4F8D-9063-801E183B611E}" srcOrd="0" destOrd="0" presId="urn:microsoft.com/office/officeart/2005/8/layout/StepDownProcess"/>
    <dgm:cxn modelId="{A5111C12-9776-45D2-AFE4-A69097B2D6B7}" type="presOf" srcId="{61A3DE45-E6B9-43AE-874C-AFADE506C220}" destId="{4830F74A-3584-45CF-8F4C-45C99CDD3BDF}" srcOrd="0" destOrd="3" presId="urn:microsoft.com/office/officeart/2005/8/layout/StepDownProcess"/>
    <dgm:cxn modelId="{88B94517-B83F-4568-BB09-6CDFF0285AD0}" srcId="{D4A9E199-10AB-4308-AEC4-8B0A11670A62}" destId="{D40204F7-8909-4E8B-82A9-4D4529D4CEAE}" srcOrd="1" destOrd="0" parTransId="{B2191AEB-A77D-4E30-98EB-3DBC223F4E4C}" sibTransId="{90027B1E-83A4-4732-8247-703D9AD0AC70}"/>
    <dgm:cxn modelId="{358F5217-25E2-43C3-A787-B1E32B60116F}" srcId="{7890DB94-B1E4-4126-A156-EF9A9F34BA8F}" destId="{76371694-BABA-47C8-B31E-021576EB4105}" srcOrd="0" destOrd="0" parTransId="{444FA2A5-DC8E-4574-99EA-5F9F7A163296}" sibTransId="{44F202DB-CA19-4AE3-B2DD-7E9C586084AB}"/>
    <dgm:cxn modelId="{BF5E7F1B-91DE-4638-A20C-B7747B742327}" srcId="{8EBA603D-F460-48B6-9978-A59B87845204}" destId="{67BD55DE-DCA1-485C-A957-47279439B720}" srcOrd="1" destOrd="0" parTransId="{6016F7E2-67C2-4921-B82D-D8214A666F23}" sibTransId="{44D9127F-810F-4F49-999F-F39B31617D34}"/>
    <dgm:cxn modelId="{5D18152F-DE40-419B-AEA3-6A04FF890DE3}" type="presOf" srcId="{7890DB94-B1E4-4126-A156-EF9A9F34BA8F}" destId="{4112FBBF-109B-4F24-9456-A289DD686743}" srcOrd="0" destOrd="0" presId="urn:microsoft.com/office/officeart/2005/8/layout/StepDownProcess"/>
    <dgm:cxn modelId="{0CA09635-37F1-4B1F-88AC-532966155003}" srcId="{7890DB94-B1E4-4126-A156-EF9A9F34BA8F}" destId="{A218B7E5-A615-40AF-8008-04AFB3D7E7B3}" srcOrd="3" destOrd="0" parTransId="{38BABB1F-8E53-4AEC-AC7E-1852F996845C}" sibTransId="{01B4DAB3-30A2-4450-9C87-22392CAE5634}"/>
    <dgm:cxn modelId="{C9EB5C3B-5996-4B7D-B7BF-F1B3CB1E8BFA}" srcId="{8EBA603D-F460-48B6-9978-A59B87845204}" destId="{094121C0-C505-49FB-BFD3-748C854CC1F0}" srcOrd="0" destOrd="0" parTransId="{FD810A16-845F-437F-A4E0-05A4079D0FE3}" sibTransId="{14208101-C135-481D-831F-A2AC03DDA9AB}"/>
    <dgm:cxn modelId="{084E293F-13A3-4F78-9C36-48F89E62720C}" type="presOf" srcId="{B8878301-D627-4427-AF82-2FA70133BE81}" destId="{95F2412C-5879-4E62-807A-DD000218512A}" srcOrd="0" destOrd="5" presId="urn:microsoft.com/office/officeart/2005/8/layout/StepDownProcess"/>
    <dgm:cxn modelId="{8D119F5B-A8CA-4DF6-961C-07B8DD66A25D}" srcId="{DB3219DD-DF96-41E2-A12C-13E19B359E50}" destId="{115EC8C8-DADD-4297-B204-2051ABF07029}" srcOrd="3" destOrd="0" parTransId="{AE98DACF-FB02-4DE2-A73E-4668CA910150}" sibTransId="{6AD4BBC3-7F9B-470E-837A-CB410189956A}"/>
    <dgm:cxn modelId="{FA09DC5E-119C-4D68-81A2-7613D68B295E}" srcId="{D4A9E199-10AB-4308-AEC4-8B0A11670A62}" destId="{8CE1E943-4E7B-44B1-A32B-15EE62DA23D5}" srcOrd="2" destOrd="0" parTransId="{93BAA769-6651-4794-842F-370F732C8E51}" sibTransId="{6DEBD0E7-5FF1-45FE-87F5-89A241CF353E}"/>
    <dgm:cxn modelId="{692E5364-059D-48E3-9B7E-824C7A358A46}" type="presOf" srcId="{DE14687A-BB71-4DCD-80F4-B349D8E1AB35}" destId="{4830F74A-3584-45CF-8F4C-45C99CDD3BDF}" srcOrd="0" destOrd="0" presId="urn:microsoft.com/office/officeart/2005/8/layout/StepDownProcess"/>
    <dgm:cxn modelId="{9D9E7C65-3FA9-4CD1-85CF-72AB776915A8}" srcId="{DB3219DD-DF96-41E2-A12C-13E19B359E50}" destId="{5CE2EC21-7C90-4BB7-AEF7-F82356D82B03}" srcOrd="0" destOrd="0" parTransId="{12BDA0BC-5F56-42BE-A514-3DEF4030FA2E}" sibTransId="{872E522F-6585-41AE-B1A9-4E3A2B5334B3}"/>
    <dgm:cxn modelId="{64561047-F87E-4178-A0D5-46A3ECAD146C}" type="presOf" srcId="{32FF54AE-CE34-4B47-A11A-479B7A752015}" destId="{85EA4239-C55E-4057-A907-CF20E8804262}" srcOrd="0" destOrd="1" presId="urn:microsoft.com/office/officeart/2005/8/layout/StepDownProcess"/>
    <dgm:cxn modelId="{8CF4AF67-5013-42FC-A3FC-F67C7BB30DE3}" srcId="{368AF7A1-8305-4BE2-B372-5004C1B7919F}" destId="{3943A0A8-04FF-4B06-8406-ED7B0CF80C31}" srcOrd="0" destOrd="0" parTransId="{34A2CFEF-0E6B-402F-B67F-B82AEB8E633D}" sibTransId="{96EAB665-3384-43BB-A0FA-C1E10A79A05D}"/>
    <dgm:cxn modelId="{95BC9D68-C3D7-4557-8DE5-CEE3367E6661}" type="presOf" srcId="{115EC8C8-DADD-4297-B204-2051ABF07029}" destId="{85EA4239-C55E-4057-A907-CF20E8804262}" srcOrd="0" destOrd="3" presId="urn:microsoft.com/office/officeart/2005/8/layout/StepDownProcess"/>
    <dgm:cxn modelId="{147AD148-A903-4122-916F-7BF0605FA977}" type="presOf" srcId="{E1E5096B-35E0-47B3-8A66-48B805F98647}" destId="{85EA4239-C55E-4057-A907-CF20E8804262}" srcOrd="0" destOrd="4" presId="urn:microsoft.com/office/officeart/2005/8/layout/StepDownProcess"/>
    <dgm:cxn modelId="{7BCBDA4A-4AC6-424F-9D6F-78443169D8E2}" srcId="{2C5ABC58-8B6D-4D3E-85BB-D606A3836FEB}" destId="{368AF7A1-8305-4BE2-B372-5004C1B7919F}" srcOrd="0" destOrd="0" parTransId="{76CE7D66-460A-4B01-93D7-A9AA070153F9}" sibTransId="{E07960E7-780B-4B18-9880-6B1EB72953B1}"/>
    <dgm:cxn modelId="{7374344B-822E-4AFE-A80B-0C56B5F55976}" type="presOf" srcId="{D4A9E199-10AB-4308-AEC4-8B0A11670A62}" destId="{B3A13FB9-130E-4830-8CD0-A40C8D7B1E1C}" srcOrd="0" destOrd="0" presId="urn:microsoft.com/office/officeart/2005/8/layout/StepDownProcess"/>
    <dgm:cxn modelId="{7D45196C-9871-4FDC-A647-537B0072CACD}" type="presOf" srcId="{5CE2EC21-7C90-4BB7-AEF7-F82356D82B03}" destId="{85EA4239-C55E-4057-A907-CF20E8804262}" srcOrd="0" destOrd="0" presId="urn:microsoft.com/office/officeart/2005/8/layout/StepDownProcess"/>
    <dgm:cxn modelId="{6275DE4C-0021-4F3A-B1CC-936533EDEB1E}" srcId="{2C5ABC58-8B6D-4D3E-85BB-D606A3836FEB}" destId="{DB3219DD-DF96-41E2-A12C-13E19B359E50}" srcOrd="4" destOrd="0" parTransId="{37604650-238A-4C4F-831F-C9090F7051F7}" sibTransId="{6A17B068-C219-4150-AD0C-FCB8234FF9DB}"/>
    <dgm:cxn modelId="{AE84136D-B99C-473E-873F-7D2D2BB68BAF}" srcId="{2C5ABC58-8B6D-4D3E-85BB-D606A3836FEB}" destId="{D4A9E199-10AB-4308-AEC4-8B0A11670A62}" srcOrd="2" destOrd="0" parTransId="{2D8262B9-8201-47DB-B5C0-AE5D8AD2D13E}" sibTransId="{6AD39688-BB2E-4B3C-A4BF-867587E396B8}"/>
    <dgm:cxn modelId="{10186F6F-FBF3-40B5-88A5-620BF9C9EE5A}" srcId="{368AF7A1-8305-4BE2-B372-5004C1B7919F}" destId="{7EC47BDE-258B-4AF8-98A1-34C121C9804B}" srcOrd="4" destOrd="0" parTransId="{B7C47237-5A6F-4BF4-9CE8-8B3C1DCDA66C}" sibTransId="{6BF0EAF0-771E-4308-9651-F76C43EF9096}"/>
    <dgm:cxn modelId="{F04DB171-F408-40B5-81C4-7F459C9D7DD2}" type="presOf" srcId="{368AF7A1-8305-4BE2-B372-5004C1B7919F}" destId="{75D97F88-2178-4A23-89EA-E4FF5ECA9474}" srcOrd="0" destOrd="0" presId="urn:microsoft.com/office/officeart/2005/8/layout/StepDownProcess"/>
    <dgm:cxn modelId="{1C044577-92A7-4236-8442-DD6B8DA85857}" type="presOf" srcId="{C4808A27-AEC7-46A6-A222-291B0DAC8802}" destId="{95F2412C-5879-4E62-807A-DD000218512A}" srcOrd="0" destOrd="2" presId="urn:microsoft.com/office/officeart/2005/8/layout/StepDownProcess"/>
    <dgm:cxn modelId="{3587EF7E-89A0-4F20-9E80-05F306F93137}" srcId="{8EBA603D-F460-48B6-9978-A59B87845204}" destId="{28D17948-BD87-4616-96DB-E1FEC1BAD9F9}" srcOrd="4" destOrd="0" parTransId="{1BB56895-DE52-462D-9BC1-AB615DE76B83}" sibTransId="{4F3469E0-F182-428D-8F89-586E71ED8189}"/>
    <dgm:cxn modelId="{CAD71486-30EF-416F-90C2-E3353447A2ED}" srcId="{8EBA603D-F460-48B6-9978-A59B87845204}" destId="{C4808A27-AEC7-46A6-A222-291B0DAC8802}" srcOrd="2" destOrd="0" parTransId="{752449F6-4D95-4BBF-857D-D4211B25FC6F}" sibTransId="{0D75872D-FE77-405F-83AD-A7B4D6C7DC3B}"/>
    <dgm:cxn modelId="{F2F9A288-A35B-420A-9B04-F977498A5327}" type="presOf" srcId="{DB3219DD-DF96-41E2-A12C-13E19B359E50}" destId="{B86F06C9-F89F-458E-8AFD-1D09EE416205}" srcOrd="0" destOrd="0" presId="urn:microsoft.com/office/officeart/2005/8/layout/StepDownProcess"/>
    <dgm:cxn modelId="{36571094-0FDC-4BE8-9264-66975A8D2150}" type="presOf" srcId="{A218B7E5-A615-40AF-8008-04AFB3D7E7B3}" destId="{605788EC-4B69-4F8D-9063-801E183B611E}" srcOrd="0" destOrd="3" presId="urn:microsoft.com/office/officeart/2005/8/layout/StepDownProcess"/>
    <dgm:cxn modelId="{09B69896-63A3-4B85-A35A-EC75D55A82C0}" type="presOf" srcId="{DE662FEC-D33C-4AE8-B2CE-7099B26AA07B}" destId="{687BBE13-B9BA-4BED-A750-535DE32C1E24}" srcOrd="0" destOrd="1" presId="urn:microsoft.com/office/officeart/2005/8/layout/StepDownProcess"/>
    <dgm:cxn modelId="{067BB998-07FC-4C00-903E-6CA0D46BDDAB}" srcId="{DB3219DD-DF96-41E2-A12C-13E19B359E50}" destId="{E1E5096B-35E0-47B3-8A66-48B805F98647}" srcOrd="4" destOrd="0" parTransId="{CD799FDB-83F3-4580-9CBD-335C622146A6}" sibTransId="{44BC186E-C33D-4E0B-8098-013F7F0F468B}"/>
    <dgm:cxn modelId="{2F9AB49B-D438-480D-BB8E-411CA9B28C01}" type="presOf" srcId="{7EC47BDE-258B-4AF8-98A1-34C121C9804B}" destId="{687BBE13-B9BA-4BED-A750-535DE32C1E24}" srcOrd="0" destOrd="4" presId="urn:microsoft.com/office/officeart/2005/8/layout/StepDownProcess"/>
    <dgm:cxn modelId="{F1DD1C9F-A9F5-4D5B-B960-373BD4551734}" type="presOf" srcId="{3943A0A8-04FF-4B06-8406-ED7B0CF80C31}" destId="{687BBE13-B9BA-4BED-A750-535DE32C1E24}" srcOrd="0" destOrd="0" presId="urn:microsoft.com/office/officeart/2005/8/layout/StepDownProcess"/>
    <dgm:cxn modelId="{73E992A1-432F-414C-8A0A-0DEE1B72C263}" type="presOf" srcId="{D40204F7-8909-4E8B-82A9-4D4529D4CEAE}" destId="{4830F74A-3584-45CF-8F4C-45C99CDD3BDF}" srcOrd="0" destOrd="1" presId="urn:microsoft.com/office/officeart/2005/8/layout/StepDownProcess"/>
    <dgm:cxn modelId="{331913A2-ABD3-479E-B8C6-8F43DD188D10}" srcId="{7890DB94-B1E4-4126-A156-EF9A9F34BA8F}" destId="{0738C268-298A-48FC-94CD-CF2663FDC156}" srcOrd="2" destOrd="0" parTransId="{32ABB8CE-82A8-454B-9A30-81514AE0E7EC}" sibTransId="{3050375C-EDDE-4CAE-A6F4-8703E6CB0641}"/>
    <dgm:cxn modelId="{702C07A4-059A-42A0-85A5-60983CFF7331}" srcId="{368AF7A1-8305-4BE2-B372-5004C1B7919F}" destId="{B7F6CC08-3EC8-4B69-BE99-270D64DE0F33}" srcOrd="3" destOrd="0" parTransId="{BB0FDE8B-6687-4728-B7AB-0DF1D7934250}" sibTransId="{9170AD66-E2B2-4A76-964B-3307B4B7B379}"/>
    <dgm:cxn modelId="{35B38BA5-BB93-4CBD-9F68-57F2078573E1}" srcId="{DB3219DD-DF96-41E2-A12C-13E19B359E50}" destId="{32FF54AE-CE34-4B47-A11A-479B7A752015}" srcOrd="1" destOrd="0" parTransId="{3060D17B-BBE6-46CE-A7A4-6369E08DC270}" sibTransId="{9242073F-7E94-4356-B0AF-706B0B400DA0}"/>
    <dgm:cxn modelId="{11B3B0AF-C08F-492C-AF28-A10F40E6C2DC}" srcId="{D4A9E199-10AB-4308-AEC4-8B0A11670A62}" destId="{61A3DE45-E6B9-43AE-874C-AFADE506C220}" srcOrd="3" destOrd="0" parTransId="{26E998BE-BA01-47ED-B14B-CDA5481FCEB7}" sibTransId="{F5F5FF8C-8B8C-4AF3-B6A5-24683996E9BB}"/>
    <dgm:cxn modelId="{13EBF6B0-F5EE-43D1-8725-3EE45F196552}" srcId="{D4A9E199-10AB-4308-AEC4-8B0A11670A62}" destId="{DE14687A-BB71-4DCD-80F4-B349D8E1AB35}" srcOrd="0" destOrd="0" parTransId="{9FA30706-3490-4462-912B-3EA3E471F3F3}" sibTransId="{3F02C6C4-C6B6-49A1-9EEB-F845639BB45D}"/>
    <dgm:cxn modelId="{DD8E5EC1-0DA7-4B2D-9286-2FE163E4A43C}" type="presOf" srcId="{28D17948-BD87-4616-96DB-E1FEC1BAD9F9}" destId="{95F2412C-5879-4E62-807A-DD000218512A}" srcOrd="0" destOrd="4" presId="urn:microsoft.com/office/officeart/2005/8/layout/StepDownProcess"/>
    <dgm:cxn modelId="{28204DC2-1809-404D-AEFC-91BA9E80BCD7}" srcId="{DB3219DD-DF96-41E2-A12C-13E19B359E50}" destId="{D0B8ED61-AB40-4191-90CA-5B07E0D2D43E}" srcOrd="2" destOrd="0" parTransId="{F7AF6821-68A9-4BA8-A2A1-8CAC8CDF3C6E}" sibTransId="{F71EC640-A2A9-4E75-8773-496675B6168C}"/>
    <dgm:cxn modelId="{76C70CC3-E5EA-4693-8998-EA101AAA7BDC}" type="presOf" srcId="{8EBA603D-F460-48B6-9978-A59B87845204}" destId="{B34B3AC0-AADD-4856-AB7D-C2F050DC2E7C}" srcOrd="0" destOrd="0" presId="urn:microsoft.com/office/officeart/2005/8/layout/StepDownProcess"/>
    <dgm:cxn modelId="{CC2D3AC7-1FD3-45CF-A73B-4829A152521A}" srcId="{2C5ABC58-8B6D-4D3E-85BB-D606A3836FEB}" destId="{8EBA603D-F460-48B6-9978-A59B87845204}" srcOrd="1" destOrd="0" parTransId="{F28DCF54-7BD2-4473-902E-7C9DF035AC59}" sibTransId="{ECAD0CE1-3EAF-4573-A067-5A9DED520D5F}"/>
    <dgm:cxn modelId="{1A95C3C8-B06B-4716-AADE-C0B988D3F823}" type="presOf" srcId="{B7F6CC08-3EC8-4B69-BE99-270D64DE0F33}" destId="{687BBE13-B9BA-4BED-A750-535DE32C1E24}" srcOrd="0" destOrd="3" presId="urn:microsoft.com/office/officeart/2005/8/layout/StepDownProcess"/>
    <dgm:cxn modelId="{04F67EC9-9875-4932-9488-1ACAD39B705E}" type="presOf" srcId="{D0B8ED61-AB40-4191-90CA-5B07E0D2D43E}" destId="{85EA4239-C55E-4057-A907-CF20E8804262}" srcOrd="0" destOrd="2" presId="urn:microsoft.com/office/officeart/2005/8/layout/StepDownProcess"/>
    <dgm:cxn modelId="{814BBDD5-F878-4AA4-86DA-9C876E800CCE}" type="presOf" srcId="{C0F66984-A62E-4A51-A139-C737751A5D65}" destId="{605788EC-4B69-4F8D-9063-801E183B611E}" srcOrd="0" destOrd="1" presId="urn:microsoft.com/office/officeart/2005/8/layout/StepDownProcess"/>
    <dgm:cxn modelId="{82F413D6-447C-483B-A9A1-D11452AB9A73}" srcId="{2C5ABC58-8B6D-4D3E-85BB-D606A3836FEB}" destId="{7890DB94-B1E4-4126-A156-EF9A9F34BA8F}" srcOrd="3" destOrd="0" parTransId="{E8772DF0-BF47-4419-99D3-AAE902A19EC8}" sibTransId="{616B798F-A8D2-46E9-A924-21F4FCA5EDCF}"/>
    <dgm:cxn modelId="{2A8E48D9-978F-4355-9CE3-F7ED9962D208}" type="presOf" srcId="{2C5ABC58-8B6D-4D3E-85BB-D606A3836FEB}" destId="{1FF57311-CE64-4C5C-BB49-D49C9B1EF715}" srcOrd="0" destOrd="0" presId="urn:microsoft.com/office/officeart/2005/8/layout/StepDownProcess"/>
    <dgm:cxn modelId="{679745E6-BA43-4276-A280-5F5C951C6CDC}" srcId="{8EBA603D-F460-48B6-9978-A59B87845204}" destId="{5D771539-D091-4922-B294-F2761E9EB646}" srcOrd="3" destOrd="0" parTransId="{DFEC9FA5-33AB-4E65-B9EB-B60A175142B3}" sibTransId="{EE809481-EDCF-44A1-897A-DA550F8B0F8E}"/>
    <dgm:cxn modelId="{AF3ADBE6-C508-4819-A24C-469917AFDEC5}" type="presOf" srcId="{094121C0-C505-49FB-BFD3-748C854CC1F0}" destId="{95F2412C-5879-4E62-807A-DD000218512A}" srcOrd="0" destOrd="0" presId="urn:microsoft.com/office/officeart/2005/8/layout/StepDownProcess"/>
    <dgm:cxn modelId="{6D731BE9-824D-467C-B940-969812D91F5D}" type="presOf" srcId="{8CE1E943-4E7B-44B1-A32B-15EE62DA23D5}" destId="{4830F74A-3584-45CF-8F4C-45C99CDD3BDF}" srcOrd="0" destOrd="2" presId="urn:microsoft.com/office/officeart/2005/8/layout/StepDownProcess"/>
    <dgm:cxn modelId="{7E314DE9-2FCD-4658-BBD3-A0740C66954C}" srcId="{7890DB94-B1E4-4126-A156-EF9A9F34BA8F}" destId="{C0F66984-A62E-4A51-A139-C737751A5D65}" srcOrd="1" destOrd="0" parTransId="{853CC66F-21E4-4114-BC44-54DCB878B9AF}" sibTransId="{EE9E9879-B64B-45C9-88FB-AAD1A3FEBFEA}"/>
    <dgm:cxn modelId="{3CC4A1EA-BDB8-4A99-B9E1-758834AE0B98}" srcId="{368AF7A1-8305-4BE2-B372-5004C1B7919F}" destId="{66152900-ABA2-43D7-9041-972311772C05}" srcOrd="2" destOrd="0" parTransId="{BE79C879-A10F-4C56-A9AB-41E6B9349B5E}" sibTransId="{541A71F0-F702-41A9-A552-02B24420BA0A}"/>
    <dgm:cxn modelId="{3859FEEA-473B-4E8F-A897-9F31B7925805}" type="presOf" srcId="{66152900-ABA2-43D7-9041-972311772C05}" destId="{687BBE13-B9BA-4BED-A750-535DE32C1E24}" srcOrd="0" destOrd="2" presId="urn:microsoft.com/office/officeart/2005/8/layout/StepDownProcess"/>
    <dgm:cxn modelId="{7762B4F3-5BC9-4D8B-B35F-04C96044F994}" type="presOf" srcId="{0738C268-298A-48FC-94CD-CF2663FDC156}" destId="{605788EC-4B69-4F8D-9063-801E183B611E}" srcOrd="0" destOrd="2" presId="urn:microsoft.com/office/officeart/2005/8/layout/StepDownProcess"/>
    <dgm:cxn modelId="{E60249F5-A24A-4C89-A511-45340FB52012}" srcId="{368AF7A1-8305-4BE2-B372-5004C1B7919F}" destId="{DE662FEC-D33C-4AE8-B2CE-7099B26AA07B}" srcOrd="1" destOrd="0" parTransId="{A0E51AED-FE12-4CD0-82F6-47FBCEF6F4FE}" sibTransId="{9B99464E-D1E2-4202-8690-34D373A57C16}"/>
    <dgm:cxn modelId="{D4042BFE-A7C6-4391-B324-BA35A7D3A68E}" type="presOf" srcId="{5D771539-D091-4922-B294-F2761E9EB646}" destId="{95F2412C-5879-4E62-807A-DD000218512A}" srcOrd="0" destOrd="3" presId="urn:microsoft.com/office/officeart/2005/8/layout/StepDownProcess"/>
    <dgm:cxn modelId="{654E952D-13C9-4CCD-AE46-A57B7F128BC8}" type="presParOf" srcId="{1FF57311-CE64-4C5C-BB49-D49C9B1EF715}" destId="{DB996244-29E2-4936-A2B0-D20A92818F70}" srcOrd="0" destOrd="0" presId="urn:microsoft.com/office/officeart/2005/8/layout/StepDownProcess"/>
    <dgm:cxn modelId="{9BBC1230-0B3E-4FD1-88CA-A25CE760F6D1}" type="presParOf" srcId="{DB996244-29E2-4936-A2B0-D20A92818F70}" destId="{F1B0FD60-D835-4E28-BECA-9D3DF56CA4F3}" srcOrd="0" destOrd="0" presId="urn:microsoft.com/office/officeart/2005/8/layout/StepDownProcess"/>
    <dgm:cxn modelId="{1F7F12EE-63BD-431B-A88A-69CF4C25A37A}" type="presParOf" srcId="{DB996244-29E2-4936-A2B0-D20A92818F70}" destId="{75D97F88-2178-4A23-89EA-E4FF5ECA9474}" srcOrd="1" destOrd="0" presId="urn:microsoft.com/office/officeart/2005/8/layout/StepDownProcess"/>
    <dgm:cxn modelId="{9F425921-BB74-4484-935F-FD7C7DF074C9}" type="presParOf" srcId="{DB996244-29E2-4936-A2B0-D20A92818F70}" destId="{687BBE13-B9BA-4BED-A750-535DE32C1E24}" srcOrd="2" destOrd="0" presId="urn:microsoft.com/office/officeart/2005/8/layout/StepDownProcess"/>
    <dgm:cxn modelId="{12AE0AB7-19C6-4015-8082-93D49CF07795}" type="presParOf" srcId="{1FF57311-CE64-4C5C-BB49-D49C9B1EF715}" destId="{70C778C5-15A8-4D42-825D-5C9D92379E6A}" srcOrd="1" destOrd="0" presId="urn:microsoft.com/office/officeart/2005/8/layout/StepDownProcess"/>
    <dgm:cxn modelId="{E5D1C8BE-9565-440B-9B45-0B174D87550D}" type="presParOf" srcId="{1FF57311-CE64-4C5C-BB49-D49C9B1EF715}" destId="{46CAEC63-9404-46A2-AEF1-67D3C4E040C2}" srcOrd="2" destOrd="0" presId="urn:microsoft.com/office/officeart/2005/8/layout/StepDownProcess"/>
    <dgm:cxn modelId="{0368705F-7AD3-460D-9348-AC965708E136}" type="presParOf" srcId="{46CAEC63-9404-46A2-AEF1-67D3C4E040C2}" destId="{BFCE4583-9F66-4E93-B161-B9254FE62E36}" srcOrd="0" destOrd="0" presId="urn:microsoft.com/office/officeart/2005/8/layout/StepDownProcess"/>
    <dgm:cxn modelId="{0CC5D893-1E17-44F8-8803-30A2C5206EFB}" type="presParOf" srcId="{46CAEC63-9404-46A2-AEF1-67D3C4E040C2}" destId="{B34B3AC0-AADD-4856-AB7D-C2F050DC2E7C}" srcOrd="1" destOrd="0" presId="urn:microsoft.com/office/officeart/2005/8/layout/StepDownProcess"/>
    <dgm:cxn modelId="{E482942B-E665-48E1-8F69-9F4B253C4EBD}" type="presParOf" srcId="{46CAEC63-9404-46A2-AEF1-67D3C4E040C2}" destId="{95F2412C-5879-4E62-807A-DD000218512A}" srcOrd="2" destOrd="0" presId="urn:microsoft.com/office/officeart/2005/8/layout/StepDownProcess"/>
    <dgm:cxn modelId="{8F5BB007-50DE-4E87-A0A2-71A07823AD60}" type="presParOf" srcId="{1FF57311-CE64-4C5C-BB49-D49C9B1EF715}" destId="{E1E82041-BFA9-4EE8-AF2F-D2752D9B8199}" srcOrd="3" destOrd="0" presId="urn:microsoft.com/office/officeart/2005/8/layout/StepDownProcess"/>
    <dgm:cxn modelId="{E2543ECE-3838-4168-B542-3E033AA10C5F}" type="presParOf" srcId="{1FF57311-CE64-4C5C-BB49-D49C9B1EF715}" destId="{238CEAF9-AA4B-4E0B-9470-83A50DB4C859}" srcOrd="4" destOrd="0" presId="urn:microsoft.com/office/officeart/2005/8/layout/StepDownProcess"/>
    <dgm:cxn modelId="{0D68CC73-0E7C-4EC5-B6DE-FDDFD969F056}" type="presParOf" srcId="{238CEAF9-AA4B-4E0B-9470-83A50DB4C859}" destId="{FDDF82B7-54BE-4381-A515-94DD2B0BD9FE}" srcOrd="0" destOrd="0" presId="urn:microsoft.com/office/officeart/2005/8/layout/StepDownProcess"/>
    <dgm:cxn modelId="{FAC2A4F1-DD41-402B-8480-92048BBF3600}" type="presParOf" srcId="{238CEAF9-AA4B-4E0B-9470-83A50DB4C859}" destId="{B3A13FB9-130E-4830-8CD0-A40C8D7B1E1C}" srcOrd="1" destOrd="0" presId="urn:microsoft.com/office/officeart/2005/8/layout/StepDownProcess"/>
    <dgm:cxn modelId="{2B920D4A-F68F-45D0-8990-0C1CF937E9ED}" type="presParOf" srcId="{238CEAF9-AA4B-4E0B-9470-83A50DB4C859}" destId="{4830F74A-3584-45CF-8F4C-45C99CDD3BDF}" srcOrd="2" destOrd="0" presId="urn:microsoft.com/office/officeart/2005/8/layout/StepDownProcess"/>
    <dgm:cxn modelId="{6D80FC6F-1EAB-4335-9C97-EF986C046D1C}" type="presParOf" srcId="{1FF57311-CE64-4C5C-BB49-D49C9B1EF715}" destId="{E5DAAC7A-1DDA-4E0F-9CC3-887BAB5FF6B6}" srcOrd="5" destOrd="0" presId="urn:microsoft.com/office/officeart/2005/8/layout/StepDownProcess"/>
    <dgm:cxn modelId="{0110EE2A-8EA9-46F8-9C15-832BBDE3931D}" type="presParOf" srcId="{1FF57311-CE64-4C5C-BB49-D49C9B1EF715}" destId="{5EFFB104-575B-4CB1-B264-D56C13D4EFE8}" srcOrd="6" destOrd="0" presId="urn:microsoft.com/office/officeart/2005/8/layout/StepDownProcess"/>
    <dgm:cxn modelId="{109E29EE-F074-4AAF-A721-F1E685DB5FB1}" type="presParOf" srcId="{5EFFB104-575B-4CB1-B264-D56C13D4EFE8}" destId="{0C7F9362-B325-446F-AC92-0F9F09FD6384}" srcOrd="0" destOrd="0" presId="urn:microsoft.com/office/officeart/2005/8/layout/StepDownProcess"/>
    <dgm:cxn modelId="{CAD5176C-267C-4D79-B2D0-A8BD404C6E52}" type="presParOf" srcId="{5EFFB104-575B-4CB1-B264-D56C13D4EFE8}" destId="{4112FBBF-109B-4F24-9456-A289DD686743}" srcOrd="1" destOrd="0" presId="urn:microsoft.com/office/officeart/2005/8/layout/StepDownProcess"/>
    <dgm:cxn modelId="{7E6C87F1-371C-4697-A569-AFD729A405C5}" type="presParOf" srcId="{5EFFB104-575B-4CB1-B264-D56C13D4EFE8}" destId="{605788EC-4B69-4F8D-9063-801E183B611E}" srcOrd="2" destOrd="0" presId="urn:microsoft.com/office/officeart/2005/8/layout/StepDownProcess"/>
    <dgm:cxn modelId="{060F07DB-B04E-4D58-B18F-4C304918D6F7}" type="presParOf" srcId="{1FF57311-CE64-4C5C-BB49-D49C9B1EF715}" destId="{73D361E9-2F23-4971-9DDA-032D05EF0667}" srcOrd="7" destOrd="0" presId="urn:microsoft.com/office/officeart/2005/8/layout/StepDownProcess"/>
    <dgm:cxn modelId="{2B9F4C78-A619-4622-B3B1-21A489C8B2E2}" type="presParOf" srcId="{1FF57311-CE64-4C5C-BB49-D49C9B1EF715}" destId="{096B8A87-AA47-4E58-BA3A-19ACFD842957}" srcOrd="8" destOrd="0" presId="urn:microsoft.com/office/officeart/2005/8/layout/StepDownProcess"/>
    <dgm:cxn modelId="{50E0567F-0905-4447-9A60-FAAC2885A682}" type="presParOf" srcId="{096B8A87-AA47-4E58-BA3A-19ACFD842957}" destId="{B86F06C9-F89F-458E-8AFD-1D09EE416205}" srcOrd="0" destOrd="0" presId="urn:microsoft.com/office/officeart/2005/8/layout/StepDownProcess"/>
    <dgm:cxn modelId="{B61D4387-0753-4151-9A39-E32805CF16C9}" type="presParOf" srcId="{096B8A87-AA47-4E58-BA3A-19ACFD842957}" destId="{85EA4239-C55E-4057-A907-CF20E8804262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5ABC58-8B6D-4D3E-85BB-D606A3836FEB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68AF7A1-8305-4BE2-B372-5004C1B7919F}">
      <dgm:prSet phldrT="[Text]"/>
      <dgm:spPr>
        <a:xfrm>
          <a:off x="738151" y="39185"/>
          <a:ext cx="1627616" cy="1139278"/>
        </a:xfrm>
        <a:prstGeom prst="roundRect">
          <a:avLst>
            <a:gd name="adj" fmla="val 1667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Experiment Design</a:t>
          </a:r>
        </a:p>
      </dgm:t>
    </dgm:pt>
    <dgm:pt modelId="{76CE7D66-460A-4B01-93D7-A9AA070153F9}" type="parTrans" cxnId="{7BCBDA4A-4AC6-424F-9D6F-78443169D8E2}">
      <dgm:prSet/>
      <dgm:spPr/>
      <dgm:t>
        <a:bodyPr/>
        <a:lstStyle/>
        <a:p>
          <a:endParaRPr lang="en-US"/>
        </a:p>
      </dgm:t>
    </dgm:pt>
    <dgm:pt modelId="{E07960E7-780B-4B18-9880-6B1EB72953B1}" type="sibTrans" cxnId="{7BCBDA4A-4AC6-424F-9D6F-78443169D8E2}">
      <dgm:prSet/>
      <dgm:spPr/>
      <dgm:t>
        <a:bodyPr/>
        <a:lstStyle/>
        <a:p>
          <a:endParaRPr lang="en-US"/>
        </a:p>
      </dgm:t>
    </dgm:pt>
    <dgm:pt modelId="{3943A0A8-04FF-4B06-8406-ED7B0CF80C31}">
      <dgm:prSet phldrT="[Text]" custT="1"/>
      <dgm:spPr>
        <a:xfrm>
          <a:off x="2365963" y="156976"/>
          <a:ext cx="1968626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Sites</a:t>
          </a:r>
        </a:p>
      </dgm:t>
    </dgm:pt>
    <dgm:pt modelId="{34A2CFEF-0E6B-402F-B67F-B82AEB8E633D}" type="parTrans" cxnId="{8CF4AF67-5013-42FC-A3FC-F67C7BB30DE3}">
      <dgm:prSet/>
      <dgm:spPr/>
      <dgm:t>
        <a:bodyPr/>
        <a:lstStyle/>
        <a:p>
          <a:endParaRPr lang="en-US"/>
        </a:p>
      </dgm:t>
    </dgm:pt>
    <dgm:pt modelId="{96EAB665-3384-43BB-A0FA-C1E10A79A05D}" type="sibTrans" cxnId="{8CF4AF67-5013-42FC-A3FC-F67C7BB30DE3}">
      <dgm:prSet/>
      <dgm:spPr/>
      <dgm:t>
        <a:bodyPr/>
        <a:lstStyle/>
        <a:p>
          <a:endParaRPr lang="en-US"/>
        </a:p>
      </dgm:t>
    </dgm:pt>
    <dgm:pt modelId="{8EBA603D-F460-48B6-9978-A59B87845204}">
      <dgm:prSet phldrT="[Text]"/>
      <dgm:spPr>
        <a:xfrm>
          <a:off x="2275983" y="1318971"/>
          <a:ext cx="1627616" cy="1139278"/>
        </a:xfrm>
        <a:prstGeom prst="roundRect">
          <a:avLst>
            <a:gd name="adj" fmla="val 16670"/>
          </a:avLst>
        </a:prstGeom>
        <a:solidFill>
          <a:srgbClr val="5B9BD5">
            <a:hueOff val="-1689636"/>
            <a:satOff val="-4355"/>
            <a:lumOff val="-294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Sampling and Sample Preparation</a:t>
          </a:r>
        </a:p>
      </dgm:t>
    </dgm:pt>
    <dgm:pt modelId="{F28DCF54-7BD2-4473-902E-7C9DF035AC59}" type="parTrans" cxnId="{CC2D3AC7-1FD3-45CF-A73B-4829A152521A}">
      <dgm:prSet/>
      <dgm:spPr/>
      <dgm:t>
        <a:bodyPr/>
        <a:lstStyle/>
        <a:p>
          <a:endParaRPr lang="en-US"/>
        </a:p>
      </dgm:t>
    </dgm:pt>
    <dgm:pt modelId="{ECAD0CE1-3EAF-4573-A067-5A9DED520D5F}" type="sibTrans" cxnId="{CC2D3AC7-1FD3-45CF-A73B-4829A152521A}">
      <dgm:prSet/>
      <dgm:spPr/>
      <dgm:t>
        <a:bodyPr/>
        <a:lstStyle/>
        <a:p>
          <a:endParaRPr lang="en-US"/>
        </a:p>
      </dgm:t>
    </dgm:pt>
    <dgm:pt modelId="{094121C0-C505-49FB-BFD3-748C854CC1F0}">
      <dgm:prSet phldrT="[Text]" custT="1"/>
      <dgm:spPr>
        <a:xfrm>
          <a:off x="4012133" y="1319873"/>
          <a:ext cx="3358967" cy="11180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Coring</a:t>
          </a:r>
        </a:p>
      </dgm:t>
    </dgm:pt>
    <dgm:pt modelId="{FD810A16-845F-437F-A4E0-05A4079D0FE3}" type="parTrans" cxnId="{C9EB5C3B-5996-4B7D-B7BF-F1B3CB1E8BFA}">
      <dgm:prSet/>
      <dgm:spPr/>
      <dgm:t>
        <a:bodyPr/>
        <a:lstStyle/>
        <a:p>
          <a:endParaRPr lang="en-US"/>
        </a:p>
      </dgm:t>
    </dgm:pt>
    <dgm:pt modelId="{14208101-C135-481D-831F-A2AC03DDA9AB}" type="sibTrans" cxnId="{C9EB5C3B-5996-4B7D-B7BF-F1B3CB1E8BFA}">
      <dgm:prSet/>
      <dgm:spPr/>
      <dgm:t>
        <a:bodyPr/>
        <a:lstStyle/>
        <a:p>
          <a:endParaRPr lang="en-US"/>
        </a:p>
      </dgm:t>
    </dgm:pt>
    <dgm:pt modelId="{D4A9E199-10AB-4308-AEC4-8B0A11670A62}">
      <dgm:prSet phldrT="[Text]"/>
      <dgm:spPr>
        <a:xfrm>
          <a:off x="3813814" y="2598756"/>
          <a:ext cx="1627616" cy="1139278"/>
        </a:xfrm>
        <a:prstGeom prst="roundRect">
          <a:avLst>
            <a:gd name="adj" fmla="val 16670"/>
          </a:avLst>
        </a:prstGeom>
        <a:solidFill>
          <a:srgbClr val="5B9BD5">
            <a:hueOff val="-3379271"/>
            <a:satOff val="-8710"/>
            <a:lumOff val="-588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FTICR MS Measurement</a:t>
          </a:r>
        </a:p>
      </dgm:t>
    </dgm:pt>
    <dgm:pt modelId="{2D8262B9-8201-47DB-B5C0-AE5D8AD2D13E}" type="parTrans" cxnId="{AE84136D-B99C-473E-873F-7D2D2BB68BAF}">
      <dgm:prSet/>
      <dgm:spPr/>
      <dgm:t>
        <a:bodyPr/>
        <a:lstStyle/>
        <a:p>
          <a:endParaRPr lang="en-US"/>
        </a:p>
      </dgm:t>
    </dgm:pt>
    <dgm:pt modelId="{6AD39688-BB2E-4B3C-A4BF-867587E396B8}" type="sibTrans" cxnId="{AE84136D-B99C-473E-873F-7D2D2BB68BAF}">
      <dgm:prSet/>
      <dgm:spPr/>
      <dgm:t>
        <a:bodyPr/>
        <a:lstStyle/>
        <a:p>
          <a:endParaRPr lang="en-US"/>
        </a:p>
      </dgm:t>
    </dgm:pt>
    <dgm:pt modelId="{DE14687A-BB71-4DCD-80F4-B349D8E1AB35}">
      <dgm:prSet phldrT="[Text]" custT="1"/>
      <dgm:spPr>
        <a:xfrm>
          <a:off x="5492634" y="2680018"/>
          <a:ext cx="4295426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Ionization Mode</a:t>
          </a:r>
        </a:p>
      </dgm:t>
    </dgm:pt>
    <dgm:pt modelId="{9FA30706-3490-4462-912B-3EA3E471F3F3}" type="parTrans" cxnId="{13EBF6B0-F5EE-43D1-8725-3EE45F196552}">
      <dgm:prSet/>
      <dgm:spPr/>
      <dgm:t>
        <a:bodyPr/>
        <a:lstStyle/>
        <a:p>
          <a:endParaRPr lang="en-US"/>
        </a:p>
      </dgm:t>
    </dgm:pt>
    <dgm:pt modelId="{3F02C6C4-C6B6-49A1-9EEB-F845639BB45D}" type="sibTrans" cxnId="{13EBF6B0-F5EE-43D1-8725-3EE45F196552}">
      <dgm:prSet/>
      <dgm:spPr/>
      <dgm:t>
        <a:bodyPr/>
        <a:lstStyle/>
        <a:p>
          <a:endParaRPr lang="en-US"/>
        </a:p>
      </dgm:t>
    </dgm:pt>
    <dgm:pt modelId="{7890DB94-B1E4-4126-A156-EF9A9F34BA8F}">
      <dgm:prSet phldrT="[Text]"/>
      <dgm:spPr>
        <a:xfrm>
          <a:off x="5351646" y="3878542"/>
          <a:ext cx="1627616" cy="1139278"/>
        </a:xfrm>
        <a:prstGeom prst="roundRect">
          <a:avLst>
            <a:gd name="adj" fmla="val 16670"/>
          </a:avLst>
        </a:prstGeom>
        <a:solidFill>
          <a:srgbClr val="5B9BD5">
            <a:hueOff val="-5068907"/>
            <a:satOff val="-13064"/>
            <a:lumOff val="-882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Raw Data Processing</a:t>
          </a:r>
        </a:p>
      </dgm:t>
    </dgm:pt>
    <dgm:pt modelId="{E8772DF0-BF47-4419-99D3-AAE902A19EC8}" type="parTrans" cxnId="{82F413D6-447C-483B-A9A1-D11452AB9A73}">
      <dgm:prSet/>
      <dgm:spPr/>
      <dgm:t>
        <a:bodyPr/>
        <a:lstStyle/>
        <a:p>
          <a:endParaRPr lang="en-US"/>
        </a:p>
      </dgm:t>
    </dgm:pt>
    <dgm:pt modelId="{616B798F-A8D2-46E9-A924-21F4FCA5EDCF}" type="sibTrans" cxnId="{82F413D6-447C-483B-A9A1-D11452AB9A73}">
      <dgm:prSet/>
      <dgm:spPr/>
      <dgm:t>
        <a:bodyPr/>
        <a:lstStyle/>
        <a:p>
          <a:endParaRPr lang="en-US"/>
        </a:p>
      </dgm:t>
    </dgm:pt>
    <dgm:pt modelId="{DB3219DD-DF96-41E2-A12C-13E19B359E50}">
      <dgm:prSet phldrT="[Text]"/>
      <dgm:spPr>
        <a:xfrm>
          <a:off x="6889477" y="5158328"/>
          <a:ext cx="1627616" cy="1139278"/>
        </a:xfrm>
        <a:prstGeom prst="roundRect">
          <a:avLst>
            <a:gd name="adj" fmla="val 16670"/>
          </a:avLst>
        </a:prstGeom>
        <a:solidFill>
          <a:srgbClr val="5B9BD5">
            <a:hueOff val="-6758543"/>
            <a:satOff val="-17419"/>
            <a:lumOff val="-1176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Data Analysis and Interpretation</a:t>
          </a:r>
        </a:p>
      </dgm:t>
    </dgm:pt>
    <dgm:pt modelId="{37604650-238A-4C4F-831F-C9090F7051F7}" type="parTrans" cxnId="{6275DE4C-0021-4F3A-B1CC-936533EDEB1E}">
      <dgm:prSet/>
      <dgm:spPr/>
      <dgm:t>
        <a:bodyPr/>
        <a:lstStyle/>
        <a:p>
          <a:endParaRPr lang="en-US"/>
        </a:p>
      </dgm:t>
    </dgm:pt>
    <dgm:pt modelId="{6A17B068-C219-4150-AD0C-FCB8234FF9DB}" type="sibTrans" cxnId="{6275DE4C-0021-4F3A-B1CC-936533EDEB1E}">
      <dgm:prSet/>
      <dgm:spPr/>
      <dgm:t>
        <a:bodyPr/>
        <a:lstStyle/>
        <a:p>
          <a:endParaRPr lang="en-US"/>
        </a:p>
      </dgm:t>
    </dgm:pt>
    <dgm:pt modelId="{DE662FEC-D33C-4AE8-B2CE-7099B26AA07B}">
      <dgm:prSet phldrT="[Text]" custT="1"/>
      <dgm:spPr>
        <a:xfrm>
          <a:off x="2365963" y="156976"/>
          <a:ext cx="1968626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Conditions</a:t>
          </a:r>
        </a:p>
      </dgm:t>
    </dgm:pt>
    <dgm:pt modelId="{A0E51AED-FE12-4CD0-82F6-47FBCEF6F4FE}" type="parTrans" cxnId="{E60249F5-A24A-4C89-A511-45340FB52012}">
      <dgm:prSet/>
      <dgm:spPr/>
      <dgm:t>
        <a:bodyPr/>
        <a:lstStyle/>
        <a:p>
          <a:endParaRPr lang="en-US"/>
        </a:p>
      </dgm:t>
    </dgm:pt>
    <dgm:pt modelId="{9B99464E-D1E2-4202-8690-34D373A57C16}" type="sibTrans" cxnId="{E60249F5-A24A-4C89-A511-45340FB52012}">
      <dgm:prSet/>
      <dgm:spPr/>
      <dgm:t>
        <a:bodyPr/>
        <a:lstStyle/>
        <a:p>
          <a:endParaRPr lang="en-US"/>
        </a:p>
      </dgm:t>
    </dgm:pt>
    <dgm:pt modelId="{66152900-ABA2-43D7-9041-972311772C05}">
      <dgm:prSet phldrT="[Text]" custT="1"/>
      <dgm:spPr>
        <a:xfrm>
          <a:off x="2365963" y="156976"/>
          <a:ext cx="1968626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Hypothesis</a:t>
          </a:r>
        </a:p>
      </dgm:t>
    </dgm:pt>
    <dgm:pt modelId="{BE79C879-A10F-4C56-A9AB-41E6B9349B5E}" type="parTrans" cxnId="{3CC4A1EA-BDB8-4A99-B9E1-758834AE0B98}">
      <dgm:prSet/>
      <dgm:spPr/>
      <dgm:t>
        <a:bodyPr/>
        <a:lstStyle/>
        <a:p>
          <a:endParaRPr lang="en-US"/>
        </a:p>
      </dgm:t>
    </dgm:pt>
    <dgm:pt modelId="{541A71F0-F702-41A9-A552-02B24420BA0A}" type="sibTrans" cxnId="{3CC4A1EA-BDB8-4A99-B9E1-758834AE0B98}">
      <dgm:prSet/>
      <dgm:spPr/>
      <dgm:t>
        <a:bodyPr/>
        <a:lstStyle/>
        <a:p>
          <a:endParaRPr lang="en-US"/>
        </a:p>
      </dgm:t>
    </dgm:pt>
    <dgm:pt modelId="{B7F6CC08-3EC8-4B69-BE99-270D64DE0F33}">
      <dgm:prSet phldrT="[Text]" custT="1"/>
      <dgm:spPr>
        <a:xfrm>
          <a:off x="2365963" y="156976"/>
          <a:ext cx="1968626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Sample Numbers</a:t>
          </a:r>
        </a:p>
      </dgm:t>
    </dgm:pt>
    <dgm:pt modelId="{BB0FDE8B-6687-4728-B7AB-0DF1D7934250}" type="parTrans" cxnId="{702C07A4-059A-42A0-85A5-60983CFF7331}">
      <dgm:prSet/>
      <dgm:spPr/>
      <dgm:t>
        <a:bodyPr/>
        <a:lstStyle/>
        <a:p>
          <a:endParaRPr lang="en-US"/>
        </a:p>
      </dgm:t>
    </dgm:pt>
    <dgm:pt modelId="{9170AD66-E2B2-4A76-964B-3307B4B7B379}" type="sibTrans" cxnId="{702C07A4-059A-42A0-85A5-60983CFF7331}">
      <dgm:prSet/>
      <dgm:spPr/>
      <dgm:t>
        <a:bodyPr/>
        <a:lstStyle/>
        <a:p>
          <a:endParaRPr lang="en-US"/>
        </a:p>
      </dgm:t>
    </dgm:pt>
    <dgm:pt modelId="{7EC47BDE-258B-4AF8-98A1-34C121C9804B}">
      <dgm:prSet phldrT="[Text]" custT="1"/>
      <dgm:spPr>
        <a:xfrm>
          <a:off x="2365963" y="156976"/>
          <a:ext cx="1968626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Replicates</a:t>
          </a:r>
        </a:p>
      </dgm:t>
    </dgm:pt>
    <dgm:pt modelId="{B7C47237-5A6F-4BF4-9CE8-8B3C1DCDA66C}" type="parTrans" cxnId="{10186F6F-FBF3-40B5-88A5-620BF9C9EE5A}">
      <dgm:prSet/>
      <dgm:spPr/>
      <dgm:t>
        <a:bodyPr/>
        <a:lstStyle/>
        <a:p>
          <a:endParaRPr lang="en-US"/>
        </a:p>
      </dgm:t>
    </dgm:pt>
    <dgm:pt modelId="{6BF0EAF0-771E-4308-9651-F76C43EF9096}" type="sibTrans" cxnId="{10186F6F-FBF3-40B5-88A5-620BF9C9EE5A}">
      <dgm:prSet/>
      <dgm:spPr/>
      <dgm:t>
        <a:bodyPr/>
        <a:lstStyle/>
        <a:p>
          <a:endParaRPr lang="en-US"/>
        </a:p>
      </dgm:t>
    </dgm:pt>
    <dgm:pt modelId="{B8878301-D627-4427-AF82-2FA70133BE81}">
      <dgm:prSet phldrT="[Text]" custT="1"/>
      <dgm:spPr>
        <a:xfrm>
          <a:off x="4012133" y="1319873"/>
          <a:ext cx="3358967" cy="11180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Filtering</a:t>
          </a:r>
        </a:p>
      </dgm:t>
    </dgm:pt>
    <dgm:pt modelId="{E9A14E83-69DD-43CA-8BC8-177A33816A25}" type="parTrans" cxnId="{F3503F06-376A-481B-B576-477534C81D19}">
      <dgm:prSet/>
      <dgm:spPr/>
      <dgm:t>
        <a:bodyPr/>
        <a:lstStyle/>
        <a:p>
          <a:endParaRPr lang="en-US"/>
        </a:p>
      </dgm:t>
    </dgm:pt>
    <dgm:pt modelId="{7EB1A246-89F3-469D-9F20-3CE6EF726374}" type="sibTrans" cxnId="{F3503F06-376A-481B-B576-477534C81D19}">
      <dgm:prSet/>
      <dgm:spPr/>
      <dgm:t>
        <a:bodyPr/>
        <a:lstStyle/>
        <a:p>
          <a:endParaRPr lang="en-US"/>
        </a:p>
      </dgm:t>
    </dgm:pt>
    <dgm:pt modelId="{67BD55DE-DCA1-485C-A957-47279439B720}">
      <dgm:prSet phldrT="[Text]" custT="1"/>
      <dgm:spPr>
        <a:xfrm>
          <a:off x="4012133" y="1319873"/>
          <a:ext cx="3358967" cy="11180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Wet or Dry Storage</a:t>
          </a:r>
        </a:p>
      </dgm:t>
    </dgm:pt>
    <dgm:pt modelId="{6016F7E2-67C2-4921-B82D-D8214A666F23}" type="parTrans" cxnId="{BF5E7F1B-91DE-4638-A20C-B7747B742327}">
      <dgm:prSet/>
      <dgm:spPr/>
      <dgm:t>
        <a:bodyPr/>
        <a:lstStyle/>
        <a:p>
          <a:endParaRPr lang="en-US"/>
        </a:p>
      </dgm:t>
    </dgm:pt>
    <dgm:pt modelId="{44D9127F-810F-4F49-999F-F39B31617D34}" type="sibTrans" cxnId="{BF5E7F1B-91DE-4638-A20C-B7747B742327}">
      <dgm:prSet/>
      <dgm:spPr/>
      <dgm:t>
        <a:bodyPr/>
        <a:lstStyle/>
        <a:p>
          <a:endParaRPr lang="en-US"/>
        </a:p>
      </dgm:t>
    </dgm:pt>
    <dgm:pt modelId="{C4808A27-AEC7-46A6-A222-291B0DAC8802}">
      <dgm:prSet phldrT="[Text]" custT="1"/>
      <dgm:spPr>
        <a:xfrm>
          <a:off x="4012133" y="1319873"/>
          <a:ext cx="3358967" cy="11180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Anoxic?</a:t>
          </a:r>
        </a:p>
      </dgm:t>
    </dgm:pt>
    <dgm:pt modelId="{752449F6-4D95-4BBF-857D-D4211B25FC6F}" type="parTrans" cxnId="{CAD71486-30EF-416F-90C2-E3353447A2ED}">
      <dgm:prSet/>
      <dgm:spPr/>
      <dgm:t>
        <a:bodyPr/>
        <a:lstStyle/>
        <a:p>
          <a:endParaRPr lang="en-US"/>
        </a:p>
      </dgm:t>
    </dgm:pt>
    <dgm:pt modelId="{0D75872D-FE77-405F-83AD-A7B4D6C7DC3B}" type="sibTrans" cxnId="{CAD71486-30EF-416F-90C2-E3353447A2ED}">
      <dgm:prSet/>
      <dgm:spPr/>
      <dgm:t>
        <a:bodyPr/>
        <a:lstStyle/>
        <a:p>
          <a:endParaRPr lang="en-US"/>
        </a:p>
      </dgm:t>
    </dgm:pt>
    <dgm:pt modelId="{28D17948-BD87-4616-96DB-E1FEC1BAD9F9}">
      <dgm:prSet phldrT="[Text]" custT="1"/>
      <dgm:spPr>
        <a:xfrm>
          <a:off x="4012133" y="1319873"/>
          <a:ext cx="3358967" cy="11180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Desalting (Solid Phase Extraction SPE)</a:t>
          </a:r>
        </a:p>
      </dgm:t>
    </dgm:pt>
    <dgm:pt modelId="{1BB56895-DE52-462D-9BC1-AB615DE76B83}" type="parTrans" cxnId="{3587EF7E-89A0-4F20-9E80-05F306F93137}">
      <dgm:prSet/>
      <dgm:spPr/>
      <dgm:t>
        <a:bodyPr/>
        <a:lstStyle/>
        <a:p>
          <a:endParaRPr lang="en-US"/>
        </a:p>
      </dgm:t>
    </dgm:pt>
    <dgm:pt modelId="{4F3469E0-F182-428D-8F89-586E71ED8189}" type="sibTrans" cxnId="{3587EF7E-89A0-4F20-9E80-05F306F93137}">
      <dgm:prSet/>
      <dgm:spPr/>
      <dgm:t>
        <a:bodyPr/>
        <a:lstStyle/>
        <a:p>
          <a:endParaRPr lang="en-US"/>
        </a:p>
      </dgm:t>
    </dgm:pt>
    <dgm:pt modelId="{5D771539-D091-4922-B294-F2761E9EB646}">
      <dgm:prSet phldrT="[Text]" custT="1"/>
      <dgm:spPr>
        <a:xfrm>
          <a:off x="4012133" y="1319873"/>
          <a:ext cx="3358967" cy="11180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Solvent Extraction</a:t>
          </a:r>
        </a:p>
      </dgm:t>
    </dgm:pt>
    <dgm:pt modelId="{DFEC9FA5-33AB-4E65-B9EB-B60A175142B3}" type="parTrans" cxnId="{679745E6-BA43-4276-A280-5F5C951C6CDC}">
      <dgm:prSet/>
      <dgm:spPr/>
      <dgm:t>
        <a:bodyPr/>
        <a:lstStyle/>
        <a:p>
          <a:endParaRPr lang="en-US"/>
        </a:p>
      </dgm:t>
    </dgm:pt>
    <dgm:pt modelId="{EE809481-EDCF-44A1-897A-DA550F8B0F8E}" type="sibTrans" cxnId="{679745E6-BA43-4276-A280-5F5C951C6CDC}">
      <dgm:prSet/>
      <dgm:spPr/>
      <dgm:t>
        <a:bodyPr/>
        <a:lstStyle/>
        <a:p>
          <a:endParaRPr lang="en-US"/>
        </a:p>
      </dgm:t>
    </dgm:pt>
    <dgm:pt modelId="{D40204F7-8909-4E8B-82A9-4D4529D4CEAE}">
      <dgm:prSet phldrT="[Text]" custT="1"/>
      <dgm:spPr>
        <a:xfrm>
          <a:off x="5492634" y="2680018"/>
          <a:ext cx="4295426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Direct infusion or online LC?</a:t>
          </a:r>
        </a:p>
      </dgm:t>
    </dgm:pt>
    <dgm:pt modelId="{B2191AEB-A77D-4E30-98EB-3DBC223F4E4C}" type="parTrans" cxnId="{88B94517-B83F-4568-BB09-6CDFF0285AD0}">
      <dgm:prSet/>
      <dgm:spPr/>
      <dgm:t>
        <a:bodyPr/>
        <a:lstStyle/>
        <a:p>
          <a:endParaRPr lang="en-US"/>
        </a:p>
      </dgm:t>
    </dgm:pt>
    <dgm:pt modelId="{90027B1E-83A4-4732-8247-703D9AD0AC70}" type="sibTrans" cxnId="{88B94517-B83F-4568-BB09-6CDFF0285AD0}">
      <dgm:prSet/>
      <dgm:spPr/>
      <dgm:t>
        <a:bodyPr/>
        <a:lstStyle/>
        <a:p>
          <a:endParaRPr lang="en-US"/>
        </a:p>
      </dgm:t>
    </dgm:pt>
    <dgm:pt modelId="{8CE1E943-4E7B-44B1-A32B-15EE62DA23D5}">
      <dgm:prSet phldrT="[Text]" custT="1"/>
      <dgm:spPr>
        <a:xfrm>
          <a:off x="5492634" y="2680018"/>
          <a:ext cx="4295426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Instruments</a:t>
          </a:r>
        </a:p>
      </dgm:t>
    </dgm:pt>
    <dgm:pt modelId="{93BAA769-6651-4794-842F-370F732C8E51}" type="parTrans" cxnId="{FA09DC5E-119C-4D68-81A2-7613D68B295E}">
      <dgm:prSet/>
      <dgm:spPr/>
      <dgm:t>
        <a:bodyPr/>
        <a:lstStyle/>
        <a:p>
          <a:endParaRPr lang="en-US"/>
        </a:p>
      </dgm:t>
    </dgm:pt>
    <dgm:pt modelId="{6DEBD0E7-5FF1-45FE-87F5-89A241CF353E}" type="sibTrans" cxnId="{FA09DC5E-119C-4D68-81A2-7613D68B295E}">
      <dgm:prSet/>
      <dgm:spPr/>
      <dgm:t>
        <a:bodyPr/>
        <a:lstStyle/>
        <a:p>
          <a:endParaRPr lang="en-US"/>
        </a:p>
      </dgm:t>
    </dgm:pt>
    <dgm:pt modelId="{61A3DE45-E6B9-43AE-874C-AFADE506C220}">
      <dgm:prSet phldrT="[Text]" custT="1"/>
      <dgm:spPr>
        <a:xfrm>
          <a:off x="5492634" y="2680018"/>
          <a:ext cx="4295426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Acquisition Settings (Resolution, Sensitivity, Mass range)</a:t>
          </a:r>
        </a:p>
      </dgm:t>
    </dgm:pt>
    <dgm:pt modelId="{26E998BE-BA01-47ED-B14B-CDA5481FCEB7}" type="parTrans" cxnId="{11B3B0AF-C08F-492C-AF28-A10F40E6C2DC}">
      <dgm:prSet/>
      <dgm:spPr/>
      <dgm:t>
        <a:bodyPr/>
        <a:lstStyle/>
        <a:p>
          <a:endParaRPr lang="en-US"/>
        </a:p>
      </dgm:t>
    </dgm:pt>
    <dgm:pt modelId="{F5F5FF8C-8B8C-4AF3-B6A5-24683996E9BB}" type="sibTrans" cxnId="{11B3B0AF-C08F-492C-AF28-A10F40E6C2DC}">
      <dgm:prSet/>
      <dgm:spPr/>
      <dgm:t>
        <a:bodyPr/>
        <a:lstStyle/>
        <a:p>
          <a:endParaRPr lang="en-US"/>
        </a:p>
      </dgm:t>
    </dgm:pt>
    <dgm:pt modelId="{76371694-BABA-47C8-B31E-021576EB4105}">
      <dgm:prSet phldrT="[Text]" custT="1"/>
      <dgm:spPr>
        <a:xfrm>
          <a:off x="7090708" y="3987198"/>
          <a:ext cx="2001795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Signal Processing</a:t>
          </a:r>
        </a:p>
      </dgm:t>
    </dgm:pt>
    <dgm:pt modelId="{444FA2A5-DC8E-4574-99EA-5F9F7A163296}" type="parTrans" cxnId="{358F5217-25E2-43C3-A787-B1E32B60116F}">
      <dgm:prSet/>
      <dgm:spPr/>
      <dgm:t>
        <a:bodyPr/>
        <a:lstStyle/>
        <a:p>
          <a:endParaRPr lang="en-US"/>
        </a:p>
      </dgm:t>
    </dgm:pt>
    <dgm:pt modelId="{44F202DB-CA19-4AE3-B2DD-7E9C586084AB}" type="sibTrans" cxnId="{358F5217-25E2-43C3-A787-B1E32B60116F}">
      <dgm:prSet/>
      <dgm:spPr/>
      <dgm:t>
        <a:bodyPr/>
        <a:lstStyle/>
        <a:p>
          <a:endParaRPr lang="en-US"/>
        </a:p>
      </dgm:t>
    </dgm:pt>
    <dgm:pt modelId="{C0F66984-A62E-4A51-A139-C737751A5D65}">
      <dgm:prSet phldrT="[Text]" custT="1"/>
      <dgm:spPr>
        <a:xfrm>
          <a:off x="7090708" y="3987198"/>
          <a:ext cx="2001795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Peak Picking</a:t>
          </a:r>
        </a:p>
      </dgm:t>
    </dgm:pt>
    <dgm:pt modelId="{853CC66F-21E4-4114-BC44-54DCB878B9AF}" type="parTrans" cxnId="{7E314DE9-2FCD-4658-BBD3-A0740C66954C}">
      <dgm:prSet/>
      <dgm:spPr/>
      <dgm:t>
        <a:bodyPr/>
        <a:lstStyle/>
        <a:p>
          <a:endParaRPr lang="en-US"/>
        </a:p>
      </dgm:t>
    </dgm:pt>
    <dgm:pt modelId="{EE9E9879-B64B-45C9-88FB-AAD1A3FEBFEA}" type="sibTrans" cxnId="{7E314DE9-2FCD-4658-BBD3-A0740C66954C}">
      <dgm:prSet/>
      <dgm:spPr/>
      <dgm:t>
        <a:bodyPr/>
        <a:lstStyle/>
        <a:p>
          <a:endParaRPr lang="en-US"/>
        </a:p>
      </dgm:t>
    </dgm:pt>
    <dgm:pt modelId="{0738C268-298A-48FC-94CD-CF2663FDC156}">
      <dgm:prSet phldrT="[Text]" custT="1"/>
      <dgm:spPr>
        <a:xfrm>
          <a:off x="7090708" y="3987198"/>
          <a:ext cx="2001795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Mass Recalibration</a:t>
          </a:r>
        </a:p>
      </dgm:t>
    </dgm:pt>
    <dgm:pt modelId="{32ABB8CE-82A8-454B-9A30-81514AE0E7EC}" type="parTrans" cxnId="{331913A2-ABD3-479E-B8C6-8F43DD188D10}">
      <dgm:prSet/>
      <dgm:spPr/>
      <dgm:t>
        <a:bodyPr/>
        <a:lstStyle/>
        <a:p>
          <a:endParaRPr lang="en-US"/>
        </a:p>
      </dgm:t>
    </dgm:pt>
    <dgm:pt modelId="{3050375C-EDDE-4CAE-A6F4-8703E6CB0641}" type="sibTrans" cxnId="{331913A2-ABD3-479E-B8C6-8F43DD188D10}">
      <dgm:prSet/>
      <dgm:spPr/>
      <dgm:t>
        <a:bodyPr/>
        <a:lstStyle/>
        <a:p>
          <a:endParaRPr lang="en-US"/>
        </a:p>
      </dgm:t>
    </dgm:pt>
    <dgm:pt modelId="{A218B7E5-A615-40AF-8008-04AFB3D7E7B3}">
      <dgm:prSet phldrT="[Text]" custT="1"/>
      <dgm:spPr>
        <a:xfrm>
          <a:off x="7090708" y="3987198"/>
          <a:ext cx="2001795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Formula Assignment</a:t>
          </a:r>
        </a:p>
      </dgm:t>
    </dgm:pt>
    <dgm:pt modelId="{38BABB1F-8E53-4AEC-AC7E-1852F996845C}" type="parTrans" cxnId="{0CA09635-37F1-4B1F-88AC-532966155003}">
      <dgm:prSet/>
      <dgm:spPr/>
      <dgm:t>
        <a:bodyPr/>
        <a:lstStyle/>
        <a:p>
          <a:endParaRPr lang="en-US"/>
        </a:p>
      </dgm:t>
    </dgm:pt>
    <dgm:pt modelId="{01B4DAB3-30A2-4450-9C87-22392CAE5634}" type="sibTrans" cxnId="{0CA09635-37F1-4B1F-88AC-532966155003}">
      <dgm:prSet/>
      <dgm:spPr/>
      <dgm:t>
        <a:bodyPr/>
        <a:lstStyle/>
        <a:p>
          <a:endParaRPr lang="en-US"/>
        </a:p>
      </dgm:t>
    </dgm:pt>
    <dgm:pt modelId="{5CE2EC21-7C90-4BB7-AEF7-F82356D82B03}">
      <dgm:prSet phldrT="[Text]" custT="1"/>
      <dgm:spPr>
        <a:xfrm>
          <a:off x="8462384" y="5221376"/>
          <a:ext cx="2769495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Spectrum Metrics</a:t>
          </a:r>
        </a:p>
      </dgm:t>
    </dgm:pt>
    <dgm:pt modelId="{12BDA0BC-5F56-42BE-A514-3DEF4030FA2E}" type="parTrans" cxnId="{9D9E7C65-3FA9-4CD1-85CF-72AB776915A8}">
      <dgm:prSet/>
      <dgm:spPr/>
      <dgm:t>
        <a:bodyPr/>
        <a:lstStyle/>
        <a:p>
          <a:endParaRPr lang="en-US"/>
        </a:p>
      </dgm:t>
    </dgm:pt>
    <dgm:pt modelId="{872E522F-6585-41AE-B1A9-4E3A2B5334B3}" type="sibTrans" cxnId="{9D9E7C65-3FA9-4CD1-85CF-72AB776915A8}">
      <dgm:prSet/>
      <dgm:spPr/>
      <dgm:t>
        <a:bodyPr/>
        <a:lstStyle/>
        <a:p>
          <a:endParaRPr lang="en-US"/>
        </a:p>
      </dgm:t>
    </dgm:pt>
    <dgm:pt modelId="{32FF54AE-CE34-4B47-A11A-479B7A752015}">
      <dgm:prSet phldrT="[Text]" custT="1"/>
      <dgm:spPr>
        <a:xfrm>
          <a:off x="8462384" y="5221376"/>
          <a:ext cx="2769495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Stoichiometric Metrics</a:t>
          </a:r>
        </a:p>
      </dgm:t>
    </dgm:pt>
    <dgm:pt modelId="{3060D17B-BBE6-46CE-A7A4-6369E08DC270}" type="parTrans" cxnId="{35B38BA5-BB93-4CBD-9F68-57F2078573E1}">
      <dgm:prSet/>
      <dgm:spPr/>
      <dgm:t>
        <a:bodyPr/>
        <a:lstStyle/>
        <a:p>
          <a:endParaRPr lang="en-US"/>
        </a:p>
      </dgm:t>
    </dgm:pt>
    <dgm:pt modelId="{9242073F-7E94-4356-B0AF-706B0B400DA0}" type="sibTrans" cxnId="{35B38BA5-BB93-4CBD-9F68-57F2078573E1}">
      <dgm:prSet/>
      <dgm:spPr/>
      <dgm:t>
        <a:bodyPr/>
        <a:lstStyle/>
        <a:p>
          <a:endParaRPr lang="en-US"/>
        </a:p>
      </dgm:t>
    </dgm:pt>
    <dgm:pt modelId="{D0B8ED61-AB40-4191-90CA-5B07E0D2D43E}">
      <dgm:prSet phldrT="[Text]" custT="1"/>
      <dgm:spPr>
        <a:xfrm>
          <a:off x="8462384" y="5221376"/>
          <a:ext cx="2769495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Visualization</a:t>
          </a:r>
        </a:p>
      </dgm:t>
    </dgm:pt>
    <dgm:pt modelId="{F7AF6821-68A9-4BA8-A2A1-8CAC8CDF3C6E}" type="parTrans" cxnId="{28204DC2-1809-404D-AEFC-91BA9E80BCD7}">
      <dgm:prSet/>
      <dgm:spPr/>
      <dgm:t>
        <a:bodyPr/>
        <a:lstStyle/>
        <a:p>
          <a:endParaRPr lang="en-US"/>
        </a:p>
      </dgm:t>
    </dgm:pt>
    <dgm:pt modelId="{F71EC640-A2A9-4E75-8773-496675B6168C}" type="sibTrans" cxnId="{28204DC2-1809-404D-AEFC-91BA9E80BCD7}">
      <dgm:prSet/>
      <dgm:spPr/>
      <dgm:t>
        <a:bodyPr/>
        <a:lstStyle/>
        <a:p>
          <a:endParaRPr lang="en-US"/>
        </a:p>
      </dgm:t>
    </dgm:pt>
    <dgm:pt modelId="{115EC8C8-DADD-4297-B204-2051ABF07029}">
      <dgm:prSet phldrT="[Text]" custT="1"/>
      <dgm:spPr>
        <a:xfrm>
          <a:off x="8462384" y="5221376"/>
          <a:ext cx="2769495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Peak Intensity Data</a:t>
          </a:r>
        </a:p>
      </dgm:t>
    </dgm:pt>
    <dgm:pt modelId="{AE98DACF-FB02-4DE2-A73E-4668CA910150}" type="parTrans" cxnId="{8D119F5B-A8CA-4DF6-961C-07B8DD66A25D}">
      <dgm:prSet/>
      <dgm:spPr/>
      <dgm:t>
        <a:bodyPr/>
        <a:lstStyle/>
        <a:p>
          <a:endParaRPr lang="en-US"/>
        </a:p>
      </dgm:t>
    </dgm:pt>
    <dgm:pt modelId="{6AD4BBC3-7F9B-470E-837A-CB410189956A}" type="sibTrans" cxnId="{8D119F5B-A8CA-4DF6-961C-07B8DD66A25D}">
      <dgm:prSet/>
      <dgm:spPr/>
      <dgm:t>
        <a:bodyPr/>
        <a:lstStyle/>
        <a:p>
          <a:endParaRPr lang="en-US"/>
        </a:p>
      </dgm:t>
    </dgm:pt>
    <dgm:pt modelId="{E1E5096B-35E0-47B3-8A66-48B805F98647}">
      <dgm:prSet phldrT="[Text]" custT="1"/>
      <dgm:spPr>
        <a:xfrm>
          <a:off x="8462384" y="5221376"/>
          <a:ext cx="2769495" cy="9208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 sz="14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Biogeochemical Contextualization</a:t>
          </a:r>
        </a:p>
      </dgm:t>
    </dgm:pt>
    <dgm:pt modelId="{CD799FDB-83F3-4580-9CBD-335C622146A6}" type="parTrans" cxnId="{067BB998-07FC-4C00-903E-6CA0D46BDDAB}">
      <dgm:prSet/>
      <dgm:spPr/>
      <dgm:t>
        <a:bodyPr/>
        <a:lstStyle/>
        <a:p>
          <a:endParaRPr lang="en-US"/>
        </a:p>
      </dgm:t>
    </dgm:pt>
    <dgm:pt modelId="{44BC186E-C33D-4E0B-8098-013F7F0F468B}" type="sibTrans" cxnId="{067BB998-07FC-4C00-903E-6CA0D46BDDAB}">
      <dgm:prSet/>
      <dgm:spPr/>
      <dgm:t>
        <a:bodyPr/>
        <a:lstStyle/>
        <a:p>
          <a:endParaRPr lang="en-US"/>
        </a:p>
      </dgm:t>
    </dgm:pt>
    <dgm:pt modelId="{1FF57311-CE64-4C5C-BB49-D49C9B1EF715}" type="pres">
      <dgm:prSet presAssocID="{2C5ABC58-8B6D-4D3E-85BB-D606A3836FEB}" presName="rootnode" presStyleCnt="0">
        <dgm:presLayoutVars>
          <dgm:chMax/>
          <dgm:chPref/>
          <dgm:dir/>
          <dgm:animLvl val="lvl"/>
        </dgm:presLayoutVars>
      </dgm:prSet>
      <dgm:spPr/>
    </dgm:pt>
    <dgm:pt modelId="{DB996244-29E2-4936-A2B0-D20A92818F70}" type="pres">
      <dgm:prSet presAssocID="{368AF7A1-8305-4BE2-B372-5004C1B7919F}" presName="composite" presStyleCnt="0"/>
      <dgm:spPr/>
    </dgm:pt>
    <dgm:pt modelId="{F1B0FD60-D835-4E28-BECA-9D3DF56CA4F3}" type="pres">
      <dgm:prSet presAssocID="{368AF7A1-8305-4BE2-B372-5004C1B7919F}" presName="bentUpArrow1" presStyleLbl="alignImgPlace1" presStyleIdx="0" presStyleCnt="4"/>
      <dgm:spPr>
        <a:xfrm rot="5400000">
          <a:off x="994309" y="1110964"/>
          <a:ext cx="966855" cy="110073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5B9BD5">
            <a:tint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75D97F88-2178-4A23-89EA-E4FF5ECA9474}" type="pres">
      <dgm:prSet presAssocID="{368AF7A1-8305-4BE2-B372-5004C1B7919F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687BBE13-B9BA-4BED-A750-535DE32C1E24}" type="pres">
      <dgm:prSet presAssocID="{368AF7A1-8305-4BE2-B372-5004C1B7919F}" presName="ChildText" presStyleLbl="revTx" presStyleIdx="0" presStyleCnt="5" custScaleX="166301" custLinFactNeighborX="33167" custLinFactNeighborY="992">
        <dgm:presLayoutVars>
          <dgm:chMax val="0"/>
          <dgm:chPref val="0"/>
          <dgm:bulletEnabled val="1"/>
        </dgm:presLayoutVars>
      </dgm:prSet>
      <dgm:spPr/>
    </dgm:pt>
    <dgm:pt modelId="{70C778C5-15A8-4D42-825D-5C9D92379E6A}" type="pres">
      <dgm:prSet presAssocID="{E07960E7-780B-4B18-9880-6B1EB72953B1}" presName="sibTrans" presStyleCnt="0"/>
      <dgm:spPr/>
    </dgm:pt>
    <dgm:pt modelId="{46CAEC63-9404-46A2-AEF1-67D3C4E040C2}" type="pres">
      <dgm:prSet presAssocID="{8EBA603D-F460-48B6-9978-A59B87845204}" presName="composite" presStyleCnt="0"/>
      <dgm:spPr/>
    </dgm:pt>
    <dgm:pt modelId="{BFCE4583-9F66-4E93-B161-B9254FE62E36}" type="pres">
      <dgm:prSet presAssocID="{8EBA603D-F460-48B6-9978-A59B87845204}" presName="bentUpArrow1" presStyleLbl="alignImgPlace1" presStyleIdx="1" presStyleCnt="4"/>
      <dgm:spPr>
        <a:xfrm rot="5400000">
          <a:off x="2532141" y="2390750"/>
          <a:ext cx="966855" cy="110073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5B9BD5">
            <a:tint val="50000"/>
            <a:hueOff val="-2228342"/>
            <a:satOff val="-8442"/>
            <a:lumOff val="280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B34B3AC0-AADD-4856-AB7D-C2F050DC2E7C}" type="pres">
      <dgm:prSet presAssocID="{8EBA603D-F460-48B6-9978-A59B87845204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95F2412C-5879-4E62-807A-DD000218512A}" type="pres">
      <dgm:prSet presAssocID="{8EBA603D-F460-48B6-9978-A59B87845204}" presName="ChildText" presStyleLbl="revTx" presStyleIdx="1" presStyleCnt="5" custScaleX="283751" custScaleY="121420" custLinFactX="1044" custLinFactNeighborX="100000" custLinFactNeighborY="-992">
        <dgm:presLayoutVars>
          <dgm:chMax val="0"/>
          <dgm:chPref val="0"/>
          <dgm:bulletEnabled val="1"/>
        </dgm:presLayoutVars>
      </dgm:prSet>
      <dgm:spPr/>
    </dgm:pt>
    <dgm:pt modelId="{E1E82041-BFA9-4EE8-AF2F-D2752D9B8199}" type="pres">
      <dgm:prSet presAssocID="{ECAD0CE1-3EAF-4573-A067-5A9DED520D5F}" presName="sibTrans" presStyleCnt="0"/>
      <dgm:spPr/>
    </dgm:pt>
    <dgm:pt modelId="{238CEAF9-AA4B-4E0B-9470-83A50DB4C859}" type="pres">
      <dgm:prSet presAssocID="{D4A9E199-10AB-4308-AEC4-8B0A11670A62}" presName="composite" presStyleCnt="0"/>
      <dgm:spPr/>
    </dgm:pt>
    <dgm:pt modelId="{FDDF82B7-54BE-4381-A515-94DD2B0BD9FE}" type="pres">
      <dgm:prSet presAssocID="{D4A9E199-10AB-4308-AEC4-8B0A11670A62}" presName="bentUpArrow1" presStyleLbl="alignImgPlace1" presStyleIdx="2" presStyleCnt="4"/>
      <dgm:spPr>
        <a:xfrm rot="5400000">
          <a:off x="4069972" y="3670535"/>
          <a:ext cx="966855" cy="110073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5B9BD5">
            <a:tint val="50000"/>
            <a:hueOff val="-4456683"/>
            <a:satOff val="-16883"/>
            <a:lumOff val="5609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B3A13FB9-130E-4830-8CD0-A40C8D7B1E1C}" type="pres">
      <dgm:prSet presAssocID="{D4A9E199-10AB-4308-AEC4-8B0A11670A62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4830F74A-3584-45CF-8F4C-45C99CDD3BDF}" type="pres">
      <dgm:prSet presAssocID="{D4A9E199-10AB-4308-AEC4-8B0A11670A62}" presName="ChildText" presStyleLbl="revTx" presStyleIdx="2" presStyleCnt="5" custScaleX="362859" custLinFactX="35755" custLinFactNeighborX="100000" custLinFactNeighborY="-2975">
        <dgm:presLayoutVars>
          <dgm:chMax val="0"/>
          <dgm:chPref val="0"/>
          <dgm:bulletEnabled val="1"/>
        </dgm:presLayoutVars>
      </dgm:prSet>
      <dgm:spPr/>
    </dgm:pt>
    <dgm:pt modelId="{E5DAAC7A-1DDA-4E0F-9CC3-887BAB5FF6B6}" type="pres">
      <dgm:prSet presAssocID="{6AD39688-BB2E-4B3C-A4BF-867587E396B8}" presName="sibTrans" presStyleCnt="0"/>
      <dgm:spPr/>
    </dgm:pt>
    <dgm:pt modelId="{5EFFB104-575B-4CB1-B264-D56C13D4EFE8}" type="pres">
      <dgm:prSet presAssocID="{7890DB94-B1E4-4126-A156-EF9A9F34BA8F}" presName="composite" presStyleCnt="0"/>
      <dgm:spPr/>
    </dgm:pt>
    <dgm:pt modelId="{0C7F9362-B325-446F-AC92-0F9F09FD6384}" type="pres">
      <dgm:prSet presAssocID="{7890DB94-B1E4-4126-A156-EF9A9F34BA8F}" presName="bentUpArrow1" presStyleLbl="alignImgPlace1" presStyleIdx="3" presStyleCnt="4"/>
      <dgm:spPr>
        <a:xfrm rot="5400000">
          <a:off x="5607804" y="4950321"/>
          <a:ext cx="966855" cy="110073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5B9BD5">
            <a:tint val="50000"/>
            <a:hueOff val="-6685025"/>
            <a:satOff val="-25325"/>
            <a:lumOff val="841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4112FBBF-109B-4F24-9456-A289DD686743}" type="pres">
      <dgm:prSet presAssocID="{7890DB94-B1E4-4126-A156-EF9A9F34BA8F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605788EC-4B69-4F8D-9063-801E183B611E}" type="pres">
      <dgm:prSet presAssocID="{7890DB94-B1E4-4126-A156-EF9A9F34BA8F}" presName="ChildText" presStyleLbl="revTx" presStyleIdx="3" presStyleCnt="5" custScaleX="169103" custLinFactNeighborX="43966">
        <dgm:presLayoutVars>
          <dgm:chMax val="0"/>
          <dgm:chPref val="0"/>
          <dgm:bulletEnabled val="1"/>
        </dgm:presLayoutVars>
      </dgm:prSet>
      <dgm:spPr/>
    </dgm:pt>
    <dgm:pt modelId="{73D361E9-2F23-4971-9DDA-032D05EF0667}" type="pres">
      <dgm:prSet presAssocID="{616B798F-A8D2-46E9-A924-21F4FCA5EDCF}" presName="sibTrans" presStyleCnt="0"/>
      <dgm:spPr/>
    </dgm:pt>
    <dgm:pt modelId="{096B8A87-AA47-4E58-BA3A-19ACFD842957}" type="pres">
      <dgm:prSet presAssocID="{DB3219DD-DF96-41E2-A12C-13E19B359E50}" presName="composite" presStyleCnt="0"/>
      <dgm:spPr/>
    </dgm:pt>
    <dgm:pt modelId="{B86F06C9-F89F-458E-8AFD-1D09EE416205}" type="pres">
      <dgm:prSet presAssocID="{DB3219DD-DF96-41E2-A12C-13E19B359E50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85EA4239-C55E-4057-A907-CF20E8804262}" type="pres">
      <dgm:prSet presAssocID="{DB3219DD-DF96-41E2-A12C-13E19B359E50}" presName="FinalChildText" presStyleLbl="revTx" presStyleIdx="4" presStyleCnt="5" custScaleX="233955" custLinFactNeighborX="78639" custLinFactNeighborY="-4953">
        <dgm:presLayoutVars>
          <dgm:chMax val="0"/>
          <dgm:chPref val="0"/>
          <dgm:bulletEnabled val="1"/>
        </dgm:presLayoutVars>
      </dgm:prSet>
      <dgm:spPr/>
    </dgm:pt>
  </dgm:ptLst>
  <dgm:cxnLst>
    <dgm:cxn modelId="{F3503F06-376A-481B-B576-477534C81D19}" srcId="{8EBA603D-F460-48B6-9978-A59B87845204}" destId="{B8878301-D627-4427-AF82-2FA70133BE81}" srcOrd="5" destOrd="0" parTransId="{E9A14E83-69DD-43CA-8BC8-177A33816A25}" sibTransId="{7EB1A246-89F3-469D-9F20-3CE6EF726374}"/>
    <dgm:cxn modelId="{3F8CFC08-F77C-4838-BA0D-A8E04985ADBE}" type="presOf" srcId="{67BD55DE-DCA1-485C-A957-47279439B720}" destId="{95F2412C-5879-4E62-807A-DD000218512A}" srcOrd="0" destOrd="1" presId="urn:microsoft.com/office/officeart/2005/8/layout/StepDownProcess"/>
    <dgm:cxn modelId="{E336C70C-7335-454C-832E-D0609A27B176}" type="presOf" srcId="{76371694-BABA-47C8-B31E-021576EB4105}" destId="{605788EC-4B69-4F8D-9063-801E183B611E}" srcOrd="0" destOrd="0" presId="urn:microsoft.com/office/officeart/2005/8/layout/StepDownProcess"/>
    <dgm:cxn modelId="{A5111C12-9776-45D2-AFE4-A69097B2D6B7}" type="presOf" srcId="{61A3DE45-E6B9-43AE-874C-AFADE506C220}" destId="{4830F74A-3584-45CF-8F4C-45C99CDD3BDF}" srcOrd="0" destOrd="3" presId="urn:microsoft.com/office/officeart/2005/8/layout/StepDownProcess"/>
    <dgm:cxn modelId="{88B94517-B83F-4568-BB09-6CDFF0285AD0}" srcId="{D4A9E199-10AB-4308-AEC4-8B0A11670A62}" destId="{D40204F7-8909-4E8B-82A9-4D4529D4CEAE}" srcOrd="1" destOrd="0" parTransId="{B2191AEB-A77D-4E30-98EB-3DBC223F4E4C}" sibTransId="{90027B1E-83A4-4732-8247-703D9AD0AC70}"/>
    <dgm:cxn modelId="{358F5217-25E2-43C3-A787-B1E32B60116F}" srcId="{7890DB94-B1E4-4126-A156-EF9A9F34BA8F}" destId="{76371694-BABA-47C8-B31E-021576EB4105}" srcOrd="0" destOrd="0" parTransId="{444FA2A5-DC8E-4574-99EA-5F9F7A163296}" sibTransId="{44F202DB-CA19-4AE3-B2DD-7E9C586084AB}"/>
    <dgm:cxn modelId="{BF5E7F1B-91DE-4638-A20C-B7747B742327}" srcId="{8EBA603D-F460-48B6-9978-A59B87845204}" destId="{67BD55DE-DCA1-485C-A957-47279439B720}" srcOrd="1" destOrd="0" parTransId="{6016F7E2-67C2-4921-B82D-D8214A666F23}" sibTransId="{44D9127F-810F-4F49-999F-F39B31617D34}"/>
    <dgm:cxn modelId="{5D18152F-DE40-419B-AEA3-6A04FF890DE3}" type="presOf" srcId="{7890DB94-B1E4-4126-A156-EF9A9F34BA8F}" destId="{4112FBBF-109B-4F24-9456-A289DD686743}" srcOrd="0" destOrd="0" presId="urn:microsoft.com/office/officeart/2005/8/layout/StepDownProcess"/>
    <dgm:cxn modelId="{0CA09635-37F1-4B1F-88AC-532966155003}" srcId="{7890DB94-B1E4-4126-A156-EF9A9F34BA8F}" destId="{A218B7E5-A615-40AF-8008-04AFB3D7E7B3}" srcOrd="3" destOrd="0" parTransId="{38BABB1F-8E53-4AEC-AC7E-1852F996845C}" sibTransId="{01B4DAB3-30A2-4450-9C87-22392CAE5634}"/>
    <dgm:cxn modelId="{C9EB5C3B-5996-4B7D-B7BF-F1B3CB1E8BFA}" srcId="{8EBA603D-F460-48B6-9978-A59B87845204}" destId="{094121C0-C505-49FB-BFD3-748C854CC1F0}" srcOrd="0" destOrd="0" parTransId="{FD810A16-845F-437F-A4E0-05A4079D0FE3}" sibTransId="{14208101-C135-481D-831F-A2AC03DDA9AB}"/>
    <dgm:cxn modelId="{084E293F-13A3-4F78-9C36-48F89E62720C}" type="presOf" srcId="{B8878301-D627-4427-AF82-2FA70133BE81}" destId="{95F2412C-5879-4E62-807A-DD000218512A}" srcOrd="0" destOrd="5" presId="urn:microsoft.com/office/officeart/2005/8/layout/StepDownProcess"/>
    <dgm:cxn modelId="{8D119F5B-A8CA-4DF6-961C-07B8DD66A25D}" srcId="{DB3219DD-DF96-41E2-A12C-13E19B359E50}" destId="{115EC8C8-DADD-4297-B204-2051ABF07029}" srcOrd="3" destOrd="0" parTransId="{AE98DACF-FB02-4DE2-A73E-4668CA910150}" sibTransId="{6AD4BBC3-7F9B-470E-837A-CB410189956A}"/>
    <dgm:cxn modelId="{FA09DC5E-119C-4D68-81A2-7613D68B295E}" srcId="{D4A9E199-10AB-4308-AEC4-8B0A11670A62}" destId="{8CE1E943-4E7B-44B1-A32B-15EE62DA23D5}" srcOrd="2" destOrd="0" parTransId="{93BAA769-6651-4794-842F-370F732C8E51}" sibTransId="{6DEBD0E7-5FF1-45FE-87F5-89A241CF353E}"/>
    <dgm:cxn modelId="{692E5364-059D-48E3-9B7E-824C7A358A46}" type="presOf" srcId="{DE14687A-BB71-4DCD-80F4-B349D8E1AB35}" destId="{4830F74A-3584-45CF-8F4C-45C99CDD3BDF}" srcOrd="0" destOrd="0" presId="urn:microsoft.com/office/officeart/2005/8/layout/StepDownProcess"/>
    <dgm:cxn modelId="{9D9E7C65-3FA9-4CD1-85CF-72AB776915A8}" srcId="{DB3219DD-DF96-41E2-A12C-13E19B359E50}" destId="{5CE2EC21-7C90-4BB7-AEF7-F82356D82B03}" srcOrd="0" destOrd="0" parTransId="{12BDA0BC-5F56-42BE-A514-3DEF4030FA2E}" sibTransId="{872E522F-6585-41AE-B1A9-4E3A2B5334B3}"/>
    <dgm:cxn modelId="{64561047-F87E-4178-A0D5-46A3ECAD146C}" type="presOf" srcId="{32FF54AE-CE34-4B47-A11A-479B7A752015}" destId="{85EA4239-C55E-4057-A907-CF20E8804262}" srcOrd="0" destOrd="1" presId="urn:microsoft.com/office/officeart/2005/8/layout/StepDownProcess"/>
    <dgm:cxn modelId="{8CF4AF67-5013-42FC-A3FC-F67C7BB30DE3}" srcId="{368AF7A1-8305-4BE2-B372-5004C1B7919F}" destId="{3943A0A8-04FF-4B06-8406-ED7B0CF80C31}" srcOrd="0" destOrd="0" parTransId="{34A2CFEF-0E6B-402F-B67F-B82AEB8E633D}" sibTransId="{96EAB665-3384-43BB-A0FA-C1E10A79A05D}"/>
    <dgm:cxn modelId="{95BC9D68-C3D7-4557-8DE5-CEE3367E6661}" type="presOf" srcId="{115EC8C8-DADD-4297-B204-2051ABF07029}" destId="{85EA4239-C55E-4057-A907-CF20E8804262}" srcOrd="0" destOrd="3" presId="urn:microsoft.com/office/officeart/2005/8/layout/StepDownProcess"/>
    <dgm:cxn modelId="{147AD148-A903-4122-916F-7BF0605FA977}" type="presOf" srcId="{E1E5096B-35E0-47B3-8A66-48B805F98647}" destId="{85EA4239-C55E-4057-A907-CF20E8804262}" srcOrd="0" destOrd="4" presId="urn:microsoft.com/office/officeart/2005/8/layout/StepDownProcess"/>
    <dgm:cxn modelId="{7BCBDA4A-4AC6-424F-9D6F-78443169D8E2}" srcId="{2C5ABC58-8B6D-4D3E-85BB-D606A3836FEB}" destId="{368AF7A1-8305-4BE2-B372-5004C1B7919F}" srcOrd="0" destOrd="0" parTransId="{76CE7D66-460A-4B01-93D7-A9AA070153F9}" sibTransId="{E07960E7-780B-4B18-9880-6B1EB72953B1}"/>
    <dgm:cxn modelId="{7374344B-822E-4AFE-A80B-0C56B5F55976}" type="presOf" srcId="{D4A9E199-10AB-4308-AEC4-8B0A11670A62}" destId="{B3A13FB9-130E-4830-8CD0-A40C8D7B1E1C}" srcOrd="0" destOrd="0" presId="urn:microsoft.com/office/officeart/2005/8/layout/StepDownProcess"/>
    <dgm:cxn modelId="{7D45196C-9871-4FDC-A647-537B0072CACD}" type="presOf" srcId="{5CE2EC21-7C90-4BB7-AEF7-F82356D82B03}" destId="{85EA4239-C55E-4057-A907-CF20E8804262}" srcOrd="0" destOrd="0" presId="urn:microsoft.com/office/officeart/2005/8/layout/StepDownProcess"/>
    <dgm:cxn modelId="{6275DE4C-0021-4F3A-B1CC-936533EDEB1E}" srcId="{2C5ABC58-8B6D-4D3E-85BB-D606A3836FEB}" destId="{DB3219DD-DF96-41E2-A12C-13E19B359E50}" srcOrd="4" destOrd="0" parTransId="{37604650-238A-4C4F-831F-C9090F7051F7}" sibTransId="{6A17B068-C219-4150-AD0C-FCB8234FF9DB}"/>
    <dgm:cxn modelId="{AE84136D-B99C-473E-873F-7D2D2BB68BAF}" srcId="{2C5ABC58-8B6D-4D3E-85BB-D606A3836FEB}" destId="{D4A9E199-10AB-4308-AEC4-8B0A11670A62}" srcOrd="2" destOrd="0" parTransId="{2D8262B9-8201-47DB-B5C0-AE5D8AD2D13E}" sibTransId="{6AD39688-BB2E-4B3C-A4BF-867587E396B8}"/>
    <dgm:cxn modelId="{10186F6F-FBF3-40B5-88A5-620BF9C9EE5A}" srcId="{368AF7A1-8305-4BE2-B372-5004C1B7919F}" destId="{7EC47BDE-258B-4AF8-98A1-34C121C9804B}" srcOrd="4" destOrd="0" parTransId="{B7C47237-5A6F-4BF4-9CE8-8B3C1DCDA66C}" sibTransId="{6BF0EAF0-771E-4308-9651-F76C43EF9096}"/>
    <dgm:cxn modelId="{F04DB171-F408-40B5-81C4-7F459C9D7DD2}" type="presOf" srcId="{368AF7A1-8305-4BE2-B372-5004C1B7919F}" destId="{75D97F88-2178-4A23-89EA-E4FF5ECA9474}" srcOrd="0" destOrd="0" presId="urn:microsoft.com/office/officeart/2005/8/layout/StepDownProcess"/>
    <dgm:cxn modelId="{1C044577-92A7-4236-8442-DD6B8DA85857}" type="presOf" srcId="{C4808A27-AEC7-46A6-A222-291B0DAC8802}" destId="{95F2412C-5879-4E62-807A-DD000218512A}" srcOrd="0" destOrd="2" presId="urn:microsoft.com/office/officeart/2005/8/layout/StepDownProcess"/>
    <dgm:cxn modelId="{3587EF7E-89A0-4F20-9E80-05F306F93137}" srcId="{8EBA603D-F460-48B6-9978-A59B87845204}" destId="{28D17948-BD87-4616-96DB-E1FEC1BAD9F9}" srcOrd="4" destOrd="0" parTransId="{1BB56895-DE52-462D-9BC1-AB615DE76B83}" sibTransId="{4F3469E0-F182-428D-8F89-586E71ED8189}"/>
    <dgm:cxn modelId="{CAD71486-30EF-416F-90C2-E3353447A2ED}" srcId="{8EBA603D-F460-48B6-9978-A59B87845204}" destId="{C4808A27-AEC7-46A6-A222-291B0DAC8802}" srcOrd="2" destOrd="0" parTransId="{752449F6-4D95-4BBF-857D-D4211B25FC6F}" sibTransId="{0D75872D-FE77-405F-83AD-A7B4D6C7DC3B}"/>
    <dgm:cxn modelId="{F2F9A288-A35B-420A-9B04-F977498A5327}" type="presOf" srcId="{DB3219DD-DF96-41E2-A12C-13E19B359E50}" destId="{B86F06C9-F89F-458E-8AFD-1D09EE416205}" srcOrd="0" destOrd="0" presId="urn:microsoft.com/office/officeart/2005/8/layout/StepDownProcess"/>
    <dgm:cxn modelId="{36571094-0FDC-4BE8-9264-66975A8D2150}" type="presOf" srcId="{A218B7E5-A615-40AF-8008-04AFB3D7E7B3}" destId="{605788EC-4B69-4F8D-9063-801E183B611E}" srcOrd="0" destOrd="3" presId="urn:microsoft.com/office/officeart/2005/8/layout/StepDownProcess"/>
    <dgm:cxn modelId="{09B69896-63A3-4B85-A35A-EC75D55A82C0}" type="presOf" srcId="{DE662FEC-D33C-4AE8-B2CE-7099B26AA07B}" destId="{687BBE13-B9BA-4BED-A750-535DE32C1E24}" srcOrd="0" destOrd="1" presId="urn:microsoft.com/office/officeart/2005/8/layout/StepDownProcess"/>
    <dgm:cxn modelId="{067BB998-07FC-4C00-903E-6CA0D46BDDAB}" srcId="{DB3219DD-DF96-41E2-A12C-13E19B359E50}" destId="{E1E5096B-35E0-47B3-8A66-48B805F98647}" srcOrd="4" destOrd="0" parTransId="{CD799FDB-83F3-4580-9CBD-335C622146A6}" sibTransId="{44BC186E-C33D-4E0B-8098-013F7F0F468B}"/>
    <dgm:cxn modelId="{2F9AB49B-D438-480D-BB8E-411CA9B28C01}" type="presOf" srcId="{7EC47BDE-258B-4AF8-98A1-34C121C9804B}" destId="{687BBE13-B9BA-4BED-A750-535DE32C1E24}" srcOrd="0" destOrd="4" presId="urn:microsoft.com/office/officeart/2005/8/layout/StepDownProcess"/>
    <dgm:cxn modelId="{F1DD1C9F-A9F5-4D5B-B960-373BD4551734}" type="presOf" srcId="{3943A0A8-04FF-4B06-8406-ED7B0CF80C31}" destId="{687BBE13-B9BA-4BED-A750-535DE32C1E24}" srcOrd="0" destOrd="0" presId="urn:microsoft.com/office/officeart/2005/8/layout/StepDownProcess"/>
    <dgm:cxn modelId="{73E992A1-432F-414C-8A0A-0DEE1B72C263}" type="presOf" srcId="{D40204F7-8909-4E8B-82A9-4D4529D4CEAE}" destId="{4830F74A-3584-45CF-8F4C-45C99CDD3BDF}" srcOrd="0" destOrd="1" presId="urn:microsoft.com/office/officeart/2005/8/layout/StepDownProcess"/>
    <dgm:cxn modelId="{331913A2-ABD3-479E-B8C6-8F43DD188D10}" srcId="{7890DB94-B1E4-4126-A156-EF9A9F34BA8F}" destId="{0738C268-298A-48FC-94CD-CF2663FDC156}" srcOrd="2" destOrd="0" parTransId="{32ABB8CE-82A8-454B-9A30-81514AE0E7EC}" sibTransId="{3050375C-EDDE-4CAE-A6F4-8703E6CB0641}"/>
    <dgm:cxn modelId="{702C07A4-059A-42A0-85A5-60983CFF7331}" srcId="{368AF7A1-8305-4BE2-B372-5004C1B7919F}" destId="{B7F6CC08-3EC8-4B69-BE99-270D64DE0F33}" srcOrd="3" destOrd="0" parTransId="{BB0FDE8B-6687-4728-B7AB-0DF1D7934250}" sibTransId="{9170AD66-E2B2-4A76-964B-3307B4B7B379}"/>
    <dgm:cxn modelId="{35B38BA5-BB93-4CBD-9F68-57F2078573E1}" srcId="{DB3219DD-DF96-41E2-A12C-13E19B359E50}" destId="{32FF54AE-CE34-4B47-A11A-479B7A752015}" srcOrd="1" destOrd="0" parTransId="{3060D17B-BBE6-46CE-A7A4-6369E08DC270}" sibTransId="{9242073F-7E94-4356-B0AF-706B0B400DA0}"/>
    <dgm:cxn modelId="{11B3B0AF-C08F-492C-AF28-A10F40E6C2DC}" srcId="{D4A9E199-10AB-4308-AEC4-8B0A11670A62}" destId="{61A3DE45-E6B9-43AE-874C-AFADE506C220}" srcOrd="3" destOrd="0" parTransId="{26E998BE-BA01-47ED-B14B-CDA5481FCEB7}" sibTransId="{F5F5FF8C-8B8C-4AF3-B6A5-24683996E9BB}"/>
    <dgm:cxn modelId="{13EBF6B0-F5EE-43D1-8725-3EE45F196552}" srcId="{D4A9E199-10AB-4308-AEC4-8B0A11670A62}" destId="{DE14687A-BB71-4DCD-80F4-B349D8E1AB35}" srcOrd="0" destOrd="0" parTransId="{9FA30706-3490-4462-912B-3EA3E471F3F3}" sibTransId="{3F02C6C4-C6B6-49A1-9EEB-F845639BB45D}"/>
    <dgm:cxn modelId="{DD8E5EC1-0DA7-4B2D-9286-2FE163E4A43C}" type="presOf" srcId="{28D17948-BD87-4616-96DB-E1FEC1BAD9F9}" destId="{95F2412C-5879-4E62-807A-DD000218512A}" srcOrd="0" destOrd="4" presId="urn:microsoft.com/office/officeart/2005/8/layout/StepDownProcess"/>
    <dgm:cxn modelId="{28204DC2-1809-404D-AEFC-91BA9E80BCD7}" srcId="{DB3219DD-DF96-41E2-A12C-13E19B359E50}" destId="{D0B8ED61-AB40-4191-90CA-5B07E0D2D43E}" srcOrd="2" destOrd="0" parTransId="{F7AF6821-68A9-4BA8-A2A1-8CAC8CDF3C6E}" sibTransId="{F71EC640-A2A9-4E75-8773-496675B6168C}"/>
    <dgm:cxn modelId="{76C70CC3-E5EA-4693-8998-EA101AAA7BDC}" type="presOf" srcId="{8EBA603D-F460-48B6-9978-A59B87845204}" destId="{B34B3AC0-AADD-4856-AB7D-C2F050DC2E7C}" srcOrd="0" destOrd="0" presId="urn:microsoft.com/office/officeart/2005/8/layout/StepDownProcess"/>
    <dgm:cxn modelId="{CC2D3AC7-1FD3-45CF-A73B-4829A152521A}" srcId="{2C5ABC58-8B6D-4D3E-85BB-D606A3836FEB}" destId="{8EBA603D-F460-48B6-9978-A59B87845204}" srcOrd="1" destOrd="0" parTransId="{F28DCF54-7BD2-4473-902E-7C9DF035AC59}" sibTransId="{ECAD0CE1-3EAF-4573-A067-5A9DED520D5F}"/>
    <dgm:cxn modelId="{1A95C3C8-B06B-4716-AADE-C0B988D3F823}" type="presOf" srcId="{B7F6CC08-3EC8-4B69-BE99-270D64DE0F33}" destId="{687BBE13-B9BA-4BED-A750-535DE32C1E24}" srcOrd="0" destOrd="3" presId="urn:microsoft.com/office/officeart/2005/8/layout/StepDownProcess"/>
    <dgm:cxn modelId="{04F67EC9-9875-4932-9488-1ACAD39B705E}" type="presOf" srcId="{D0B8ED61-AB40-4191-90CA-5B07E0D2D43E}" destId="{85EA4239-C55E-4057-A907-CF20E8804262}" srcOrd="0" destOrd="2" presId="urn:microsoft.com/office/officeart/2005/8/layout/StepDownProcess"/>
    <dgm:cxn modelId="{814BBDD5-F878-4AA4-86DA-9C876E800CCE}" type="presOf" srcId="{C0F66984-A62E-4A51-A139-C737751A5D65}" destId="{605788EC-4B69-4F8D-9063-801E183B611E}" srcOrd="0" destOrd="1" presId="urn:microsoft.com/office/officeart/2005/8/layout/StepDownProcess"/>
    <dgm:cxn modelId="{82F413D6-447C-483B-A9A1-D11452AB9A73}" srcId="{2C5ABC58-8B6D-4D3E-85BB-D606A3836FEB}" destId="{7890DB94-B1E4-4126-A156-EF9A9F34BA8F}" srcOrd="3" destOrd="0" parTransId="{E8772DF0-BF47-4419-99D3-AAE902A19EC8}" sibTransId="{616B798F-A8D2-46E9-A924-21F4FCA5EDCF}"/>
    <dgm:cxn modelId="{2A8E48D9-978F-4355-9CE3-F7ED9962D208}" type="presOf" srcId="{2C5ABC58-8B6D-4D3E-85BB-D606A3836FEB}" destId="{1FF57311-CE64-4C5C-BB49-D49C9B1EF715}" srcOrd="0" destOrd="0" presId="urn:microsoft.com/office/officeart/2005/8/layout/StepDownProcess"/>
    <dgm:cxn modelId="{679745E6-BA43-4276-A280-5F5C951C6CDC}" srcId="{8EBA603D-F460-48B6-9978-A59B87845204}" destId="{5D771539-D091-4922-B294-F2761E9EB646}" srcOrd="3" destOrd="0" parTransId="{DFEC9FA5-33AB-4E65-B9EB-B60A175142B3}" sibTransId="{EE809481-EDCF-44A1-897A-DA550F8B0F8E}"/>
    <dgm:cxn modelId="{AF3ADBE6-C508-4819-A24C-469917AFDEC5}" type="presOf" srcId="{094121C0-C505-49FB-BFD3-748C854CC1F0}" destId="{95F2412C-5879-4E62-807A-DD000218512A}" srcOrd="0" destOrd="0" presId="urn:microsoft.com/office/officeart/2005/8/layout/StepDownProcess"/>
    <dgm:cxn modelId="{6D731BE9-824D-467C-B940-969812D91F5D}" type="presOf" srcId="{8CE1E943-4E7B-44B1-A32B-15EE62DA23D5}" destId="{4830F74A-3584-45CF-8F4C-45C99CDD3BDF}" srcOrd="0" destOrd="2" presId="urn:microsoft.com/office/officeart/2005/8/layout/StepDownProcess"/>
    <dgm:cxn modelId="{7E314DE9-2FCD-4658-BBD3-A0740C66954C}" srcId="{7890DB94-B1E4-4126-A156-EF9A9F34BA8F}" destId="{C0F66984-A62E-4A51-A139-C737751A5D65}" srcOrd="1" destOrd="0" parTransId="{853CC66F-21E4-4114-BC44-54DCB878B9AF}" sibTransId="{EE9E9879-B64B-45C9-88FB-AAD1A3FEBFEA}"/>
    <dgm:cxn modelId="{3CC4A1EA-BDB8-4A99-B9E1-758834AE0B98}" srcId="{368AF7A1-8305-4BE2-B372-5004C1B7919F}" destId="{66152900-ABA2-43D7-9041-972311772C05}" srcOrd="2" destOrd="0" parTransId="{BE79C879-A10F-4C56-A9AB-41E6B9349B5E}" sibTransId="{541A71F0-F702-41A9-A552-02B24420BA0A}"/>
    <dgm:cxn modelId="{3859FEEA-473B-4E8F-A897-9F31B7925805}" type="presOf" srcId="{66152900-ABA2-43D7-9041-972311772C05}" destId="{687BBE13-B9BA-4BED-A750-535DE32C1E24}" srcOrd="0" destOrd="2" presId="urn:microsoft.com/office/officeart/2005/8/layout/StepDownProcess"/>
    <dgm:cxn modelId="{7762B4F3-5BC9-4D8B-B35F-04C96044F994}" type="presOf" srcId="{0738C268-298A-48FC-94CD-CF2663FDC156}" destId="{605788EC-4B69-4F8D-9063-801E183B611E}" srcOrd="0" destOrd="2" presId="urn:microsoft.com/office/officeart/2005/8/layout/StepDownProcess"/>
    <dgm:cxn modelId="{E60249F5-A24A-4C89-A511-45340FB52012}" srcId="{368AF7A1-8305-4BE2-B372-5004C1B7919F}" destId="{DE662FEC-D33C-4AE8-B2CE-7099B26AA07B}" srcOrd="1" destOrd="0" parTransId="{A0E51AED-FE12-4CD0-82F6-47FBCEF6F4FE}" sibTransId="{9B99464E-D1E2-4202-8690-34D373A57C16}"/>
    <dgm:cxn modelId="{D4042BFE-A7C6-4391-B324-BA35A7D3A68E}" type="presOf" srcId="{5D771539-D091-4922-B294-F2761E9EB646}" destId="{95F2412C-5879-4E62-807A-DD000218512A}" srcOrd="0" destOrd="3" presId="urn:microsoft.com/office/officeart/2005/8/layout/StepDownProcess"/>
    <dgm:cxn modelId="{654E952D-13C9-4CCD-AE46-A57B7F128BC8}" type="presParOf" srcId="{1FF57311-CE64-4C5C-BB49-D49C9B1EF715}" destId="{DB996244-29E2-4936-A2B0-D20A92818F70}" srcOrd="0" destOrd="0" presId="urn:microsoft.com/office/officeart/2005/8/layout/StepDownProcess"/>
    <dgm:cxn modelId="{9BBC1230-0B3E-4FD1-88CA-A25CE760F6D1}" type="presParOf" srcId="{DB996244-29E2-4936-A2B0-D20A92818F70}" destId="{F1B0FD60-D835-4E28-BECA-9D3DF56CA4F3}" srcOrd="0" destOrd="0" presId="urn:microsoft.com/office/officeart/2005/8/layout/StepDownProcess"/>
    <dgm:cxn modelId="{1F7F12EE-63BD-431B-A88A-69CF4C25A37A}" type="presParOf" srcId="{DB996244-29E2-4936-A2B0-D20A92818F70}" destId="{75D97F88-2178-4A23-89EA-E4FF5ECA9474}" srcOrd="1" destOrd="0" presId="urn:microsoft.com/office/officeart/2005/8/layout/StepDownProcess"/>
    <dgm:cxn modelId="{9F425921-BB74-4484-935F-FD7C7DF074C9}" type="presParOf" srcId="{DB996244-29E2-4936-A2B0-D20A92818F70}" destId="{687BBE13-B9BA-4BED-A750-535DE32C1E24}" srcOrd="2" destOrd="0" presId="urn:microsoft.com/office/officeart/2005/8/layout/StepDownProcess"/>
    <dgm:cxn modelId="{12AE0AB7-19C6-4015-8082-93D49CF07795}" type="presParOf" srcId="{1FF57311-CE64-4C5C-BB49-D49C9B1EF715}" destId="{70C778C5-15A8-4D42-825D-5C9D92379E6A}" srcOrd="1" destOrd="0" presId="urn:microsoft.com/office/officeart/2005/8/layout/StepDownProcess"/>
    <dgm:cxn modelId="{E5D1C8BE-9565-440B-9B45-0B174D87550D}" type="presParOf" srcId="{1FF57311-CE64-4C5C-BB49-D49C9B1EF715}" destId="{46CAEC63-9404-46A2-AEF1-67D3C4E040C2}" srcOrd="2" destOrd="0" presId="urn:microsoft.com/office/officeart/2005/8/layout/StepDownProcess"/>
    <dgm:cxn modelId="{0368705F-7AD3-460D-9348-AC965708E136}" type="presParOf" srcId="{46CAEC63-9404-46A2-AEF1-67D3C4E040C2}" destId="{BFCE4583-9F66-4E93-B161-B9254FE62E36}" srcOrd="0" destOrd="0" presId="urn:microsoft.com/office/officeart/2005/8/layout/StepDownProcess"/>
    <dgm:cxn modelId="{0CC5D893-1E17-44F8-8803-30A2C5206EFB}" type="presParOf" srcId="{46CAEC63-9404-46A2-AEF1-67D3C4E040C2}" destId="{B34B3AC0-AADD-4856-AB7D-C2F050DC2E7C}" srcOrd="1" destOrd="0" presId="urn:microsoft.com/office/officeart/2005/8/layout/StepDownProcess"/>
    <dgm:cxn modelId="{E482942B-E665-48E1-8F69-9F4B253C4EBD}" type="presParOf" srcId="{46CAEC63-9404-46A2-AEF1-67D3C4E040C2}" destId="{95F2412C-5879-4E62-807A-DD000218512A}" srcOrd="2" destOrd="0" presId="urn:microsoft.com/office/officeart/2005/8/layout/StepDownProcess"/>
    <dgm:cxn modelId="{8F5BB007-50DE-4E87-A0A2-71A07823AD60}" type="presParOf" srcId="{1FF57311-CE64-4C5C-BB49-D49C9B1EF715}" destId="{E1E82041-BFA9-4EE8-AF2F-D2752D9B8199}" srcOrd="3" destOrd="0" presId="urn:microsoft.com/office/officeart/2005/8/layout/StepDownProcess"/>
    <dgm:cxn modelId="{E2543ECE-3838-4168-B542-3E033AA10C5F}" type="presParOf" srcId="{1FF57311-CE64-4C5C-BB49-D49C9B1EF715}" destId="{238CEAF9-AA4B-4E0B-9470-83A50DB4C859}" srcOrd="4" destOrd="0" presId="urn:microsoft.com/office/officeart/2005/8/layout/StepDownProcess"/>
    <dgm:cxn modelId="{0D68CC73-0E7C-4EC5-B6DE-FDDFD969F056}" type="presParOf" srcId="{238CEAF9-AA4B-4E0B-9470-83A50DB4C859}" destId="{FDDF82B7-54BE-4381-A515-94DD2B0BD9FE}" srcOrd="0" destOrd="0" presId="urn:microsoft.com/office/officeart/2005/8/layout/StepDownProcess"/>
    <dgm:cxn modelId="{FAC2A4F1-DD41-402B-8480-92048BBF3600}" type="presParOf" srcId="{238CEAF9-AA4B-4E0B-9470-83A50DB4C859}" destId="{B3A13FB9-130E-4830-8CD0-A40C8D7B1E1C}" srcOrd="1" destOrd="0" presId="urn:microsoft.com/office/officeart/2005/8/layout/StepDownProcess"/>
    <dgm:cxn modelId="{2B920D4A-F68F-45D0-8990-0C1CF937E9ED}" type="presParOf" srcId="{238CEAF9-AA4B-4E0B-9470-83A50DB4C859}" destId="{4830F74A-3584-45CF-8F4C-45C99CDD3BDF}" srcOrd="2" destOrd="0" presId="urn:microsoft.com/office/officeart/2005/8/layout/StepDownProcess"/>
    <dgm:cxn modelId="{6D80FC6F-1EAB-4335-9C97-EF986C046D1C}" type="presParOf" srcId="{1FF57311-CE64-4C5C-BB49-D49C9B1EF715}" destId="{E5DAAC7A-1DDA-4E0F-9CC3-887BAB5FF6B6}" srcOrd="5" destOrd="0" presId="urn:microsoft.com/office/officeart/2005/8/layout/StepDownProcess"/>
    <dgm:cxn modelId="{0110EE2A-8EA9-46F8-9C15-832BBDE3931D}" type="presParOf" srcId="{1FF57311-CE64-4C5C-BB49-D49C9B1EF715}" destId="{5EFFB104-575B-4CB1-B264-D56C13D4EFE8}" srcOrd="6" destOrd="0" presId="urn:microsoft.com/office/officeart/2005/8/layout/StepDownProcess"/>
    <dgm:cxn modelId="{109E29EE-F074-4AAF-A721-F1E685DB5FB1}" type="presParOf" srcId="{5EFFB104-575B-4CB1-B264-D56C13D4EFE8}" destId="{0C7F9362-B325-446F-AC92-0F9F09FD6384}" srcOrd="0" destOrd="0" presId="urn:microsoft.com/office/officeart/2005/8/layout/StepDownProcess"/>
    <dgm:cxn modelId="{CAD5176C-267C-4D79-B2D0-A8BD404C6E52}" type="presParOf" srcId="{5EFFB104-575B-4CB1-B264-D56C13D4EFE8}" destId="{4112FBBF-109B-4F24-9456-A289DD686743}" srcOrd="1" destOrd="0" presId="urn:microsoft.com/office/officeart/2005/8/layout/StepDownProcess"/>
    <dgm:cxn modelId="{7E6C87F1-371C-4697-A569-AFD729A405C5}" type="presParOf" srcId="{5EFFB104-575B-4CB1-B264-D56C13D4EFE8}" destId="{605788EC-4B69-4F8D-9063-801E183B611E}" srcOrd="2" destOrd="0" presId="urn:microsoft.com/office/officeart/2005/8/layout/StepDownProcess"/>
    <dgm:cxn modelId="{060F07DB-B04E-4D58-B18F-4C304918D6F7}" type="presParOf" srcId="{1FF57311-CE64-4C5C-BB49-D49C9B1EF715}" destId="{73D361E9-2F23-4971-9DDA-032D05EF0667}" srcOrd="7" destOrd="0" presId="urn:microsoft.com/office/officeart/2005/8/layout/StepDownProcess"/>
    <dgm:cxn modelId="{2B9F4C78-A619-4622-B3B1-21A489C8B2E2}" type="presParOf" srcId="{1FF57311-CE64-4C5C-BB49-D49C9B1EF715}" destId="{096B8A87-AA47-4E58-BA3A-19ACFD842957}" srcOrd="8" destOrd="0" presId="urn:microsoft.com/office/officeart/2005/8/layout/StepDownProcess"/>
    <dgm:cxn modelId="{50E0567F-0905-4447-9A60-FAAC2885A682}" type="presParOf" srcId="{096B8A87-AA47-4E58-BA3A-19ACFD842957}" destId="{B86F06C9-F89F-458E-8AFD-1D09EE416205}" srcOrd="0" destOrd="0" presId="urn:microsoft.com/office/officeart/2005/8/layout/StepDownProcess"/>
    <dgm:cxn modelId="{B61D4387-0753-4151-9A39-E32805CF16C9}" type="presParOf" srcId="{096B8A87-AA47-4E58-BA3A-19ACFD842957}" destId="{85EA4239-C55E-4057-A907-CF20E8804262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0FD60-D835-4E28-BECA-9D3DF56CA4F3}">
      <dsp:nvSpPr>
        <dsp:cNvPr id="0" name=""/>
        <dsp:cNvSpPr/>
      </dsp:nvSpPr>
      <dsp:spPr>
        <a:xfrm rot="5400000">
          <a:off x="1577410" y="1075799"/>
          <a:ext cx="936251" cy="106588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5B9BD5">
            <a:tint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97F88-2178-4A23-89EA-E4FF5ECA9474}">
      <dsp:nvSpPr>
        <dsp:cNvPr id="0" name=""/>
        <dsp:cNvSpPr/>
      </dsp:nvSpPr>
      <dsp:spPr>
        <a:xfrm>
          <a:off x="1329360" y="37945"/>
          <a:ext cx="1576097" cy="1103216"/>
        </a:xfrm>
        <a:prstGeom prst="roundRect">
          <a:avLst>
            <a:gd name="adj" fmla="val 1667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Experiment Design</a:t>
          </a:r>
        </a:p>
      </dsp:txBody>
      <dsp:txXfrm>
        <a:off x="1383224" y="91809"/>
        <a:ext cx="1468369" cy="995488"/>
      </dsp:txXfrm>
    </dsp:sp>
    <dsp:sp modelId="{687BBE13-B9BA-4BED-A750-535DE32C1E24}">
      <dsp:nvSpPr>
        <dsp:cNvPr id="0" name=""/>
        <dsp:cNvSpPr/>
      </dsp:nvSpPr>
      <dsp:spPr>
        <a:xfrm>
          <a:off x="2905646" y="152007"/>
          <a:ext cx="1906313" cy="89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Sites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Conditions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Hypothesis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Sample Numbers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Replicates</a:t>
          </a:r>
        </a:p>
      </dsp:txBody>
      <dsp:txXfrm>
        <a:off x="2905646" y="152007"/>
        <a:ext cx="1906313" cy="891668"/>
      </dsp:txXfrm>
    </dsp:sp>
    <dsp:sp modelId="{BFCE4583-9F66-4E93-B161-B9254FE62E36}">
      <dsp:nvSpPr>
        <dsp:cNvPr id="0" name=""/>
        <dsp:cNvSpPr/>
      </dsp:nvSpPr>
      <dsp:spPr>
        <a:xfrm rot="5400000">
          <a:off x="3066564" y="2315075"/>
          <a:ext cx="936251" cy="106588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5B9BD5">
            <a:tint val="50000"/>
            <a:hueOff val="-2228342"/>
            <a:satOff val="-8442"/>
            <a:lumOff val="280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B3AC0-AADD-4856-AB7D-C2F050DC2E7C}">
      <dsp:nvSpPr>
        <dsp:cNvPr id="0" name=""/>
        <dsp:cNvSpPr/>
      </dsp:nvSpPr>
      <dsp:spPr>
        <a:xfrm>
          <a:off x="2818514" y="1277221"/>
          <a:ext cx="1576097" cy="1103216"/>
        </a:xfrm>
        <a:prstGeom prst="roundRect">
          <a:avLst>
            <a:gd name="adj" fmla="val 16670"/>
          </a:avLst>
        </a:prstGeom>
        <a:solidFill>
          <a:srgbClr val="5B9BD5">
            <a:hueOff val="-1689636"/>
            <a:satOff val="-4355"/>
            <a:lumOff val="-294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Sampling and Sample Preparation</a:t>
          </a:r>
        </a:p>
      </dsp:txBody>
      <dsp:txXfrm>
        <a:off x="2872378" y="1331085"/>
        <a:ext cx="1468369" cy="995488"/>
      </dsp:txXfrm>
    </dsp:sp>
    <dsp:sp modelId="{95F2412C-5879-4E62-807A-DD000218512A}">
      <dsp:nvSpPr>
        <dsp:cNvPr id="0" name=""/>
        <dsp:cNvSpPr/>
      </dsp:nvSpPr>
      <dsp:spPr>
        <a:xfrm>
          <a:off x="4499710" y="1278095"/>
          <a:ext cx="3252645" cy="1082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Coring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Wet or Dry Storage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Anoxic?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Solvent Extraction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Desalting (Solid Phase Extraction SPE)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Filtering</a:t>
          </a:r>
        </a:p>
      </dsp:txBody>
      <dsp:txXfrm>
        <a:off x="4499710" y="1278095"/>
        <a:ext cx="3252645" cy="1082663"/>
      </dsp:txXfrm>
    </dsp:sp>
    <dsp:sp modelId="{FDDF82B7-54BE-4381-A515-94DD2B0BD9FE}">
      <dsp:nvSpPr>
        <dsp:cNvPr id="0" name=""/>
        <dsp:cNvSpPr/>
      </dsp:nvSpPr>
      <dsp:spPr>
        <a:xfrm rot="5400000">
          <a:off x="4555719" y="3554352"/>
          <a:ext cx="936251" cy="106588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5B9BD5">
            <a:tint val="50000"/>
            <a:hueOff val="-4456683"/>
            <a:satOff val="-16883"/>
            <a:lumOff val="5609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13FB9-130E-4830-8CD0-A40C8D7B1E1C}">
      <dsp:nvSpPr>
        <dsp:cNvPr id="0" name=""/>
        <dsp:cNvSpPr/>
      </dsp:nvSpPr>
      <dsp:spPr>
        <a:xfrm>
          <a:off x="4307669" y="2516498"/>
          <a:ext cx="1576097" cy="1103216"/>
        </a:xfrm>
        <a:prstGeom prst="roundRect">
          <a:avLst>
            <a:gd name="adj" fmla="val 16670"/>
          </a:avLst>
        </a:prstGeom>
        <a:solidFill>
          <a:srgbClr val="5B9BD5">
            <a:hueOff val="-3379271"/>
            <a:satOff val="-8710"/>
            <a:lumOff val="-588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FTICR MS Measurement</a:t>
          </a:r>
        </a:p>
      </dsp:txBody>
      <dsp:txXfrm>
        <a:off x="4361533" y="2570362"/>
        <a:ext cx="1468369" cy="995488"/>
      </dsp:txXfrm>
    </dsp:sp>
    <dsp:sp modelId="{4830F74A-3584-45CF-8F4C-45C99CDD3BDF}">
      <dsp:nvSpPr>
        <dsp:cNvPr id="0" name=""/>
        <dsp:cNvSpPr/>
      </dsp:nvSpPr>
      <dsp:spPr>
        <a:xfrm>
          <a:off x="5933349" y="2595187"/>
          <a:ext cx="4159462" cy="89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Ionization Mode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Direct infusion or online LC?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Instruments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Acquisition Settings (Resolution, Sensitivity, Mass range)</a:t>
          </a:r>
        </a:p>
      </dsp:txBody>
      <dsp:txXfrm>
        <a:off x="5933349" y="2595187"/>
        <a:ext cx="4159462" cy="891668"/>
      </dsp:txXfrm>
    </dsp:sp>
    <dsp:sp modelId="{0C7F9362-B325-446F-AC92-0F9F09FD6384}">
      <dsp:nvSpPr>
        <dsp:cNvPr id="0" name=""/>
        <dsp:cNvSpPr/>
      </dsp:nvSpPr>
      <dsp:spPr>
        <a:xfrm rot="5400000">
          <a:off x="6044873" y="4793628"/>
          <a:ext cx="936251" cy="106588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5B9BD5">
            <a:tint val="50000"/>
            <a:hueOff val="-6685025"/>
            <a:satOff val="-25325"/>
            <a:lumOff val="841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2FBBF-109B-4F24-9456-A289DD686743}">
      <dsp:nvSpPr>
        <dsp:cNvPr id="0" name=""/>
        <dsp:cNvSpPr/>
      </dsp:nvSpPr>
      <dsp:spPr>
        <a:xfrm>
          <a:off x="5796823" y="3755774"/>
          <a:ext cx="1576097" cy="1103216"/>
        </a:xfrm>
        <a:prstGeom prst="roundRect">
          <a:avLst>
            <a:gd name="adj" fmla="val 16670"/>
          </a:avLst>
        </a:prstGeom>
        <a:solidFill>
          <a:srgbClr val="5B9BD5">
            <a:hueOff val="-5068907"/>
            <a:satOff val="-13064"/>
            <a:lumOff val="-882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Raw Data Processing</a:t>
          </a:r>
        </a:p>
      </dsp:txBody>
      <dsp:txXfrm>
        <a:off x="5850687" y="3809638"/>
        <a:ext cx="1468369" cy="995488"/>
      </dsp:txXfrm>
    </dsp:sp>
    <dsp:sp modelId="{605788EC-4B69-4F8D-9063-801E183B611E}">
      <dsp:nvSpPr>
        <dsp:cNvPr id="0" name=""/>
        <dsp:cNvSpPr/>
      </dsp:nvSpPr>
      <dsp:spPr>
        <a:xfrm>
          <a:off x="7480839" y="3860991"/>
          <a:ext cx="1938432" cy="89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Signal Processing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Peak Picking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Mass Recalibration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Formula Assignment</a:t>
          </a:r>
        </a:p>
      </dsp:txBody>
      <dsp:txXfrm>
        <a:off x="7480839" y="3860991"/>
        <a:ext cx="1938432" cy="891668"/>
      </dsp:txXfrm>
    </dsp:sp>
    <dsp:sp modelId="{B86F06C9-F89F-458E-8AFD-1D09EE416205}">
      <dsp:nvSpPr>
        <dsp:cNvPr id="0" name=""/>
        <dsp:cNvSpPr/>
      </dsp:nvSpPr>
      <dsp:spPr>
        <a:xfrm>
          <a:off x="7285977" y="4995051"/>
          <a:ext cx="1576097" cy="1103216"/>
        </a:xfrm>
        <a:prstGeom prst="roundRect">
          <a:avLst>
            <a:gd name="adj" fmla="val 16670"/>
          </a:avLst>
        </a:prstGeom>
        <a:solidFill>
          <a:srgbClr val="5B9BD5">
            <a:hueOff val="-6758543"/>
            <a:satOff val="-17419"/>
            <a:lumOff val="-1176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Data Analysis and Interpretation</a:t>
          </a:r>
        </a:p>
      </dsp:txBody>
      <dsp:txXfrm>
        <a:off x="7339841" y="5048915"/>
        <a:ext cx="1468369" cy="995488"/>
      </dsp:txXfrm>
    </dsp:sp>
    <dsp:sp modelId="{85EA4239-C55E-4057-A907-CF20E8804262}">
      <dsp:nvSpPr>
        <dsp:cNvPr id="0" name=""/>
        <dsp:cNvSpPr/>
      </dsp:nvSpPr>
      <dsp:spPr>
        <a:xfrm>
          <a:off x="8995750" y="5056103"/>
          <a:ext cx="2681832" cy="89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Spectrum Metrics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Stoichiometric Metrics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Visualization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Peak Intensity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Biogeochemical Contextualization</a:t>
          </a:r>
        </a:p>
      </dsp:txBody>
      <dsp:txXfrm>
        <a:off x="8995750" y="5056103"/>
        <a:ext cx="2681832" cy="8916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0FD60-D835-4E28-BECA-9D3DF56CA4F3}">
      <dsp:nvSpPr>
        <dsp:cNvPr id="0" name=""/>
        <dsp:cNvSpPr/>
      </dsp:nvSpPr>
      <dsp:spPr>
        <a:xfrm rot="5400000">
          <a:off x="1577410" y="1075799"/>
          <a:ext cx="936251" cy="106588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5B9BD5">
            <a:tint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97F88-2178-4A23-89EA-E4FF5ECA9474}">
      <dsp:nvSpPr>
        <dsp:cNvPr id="0" name=""/>
        <dsp:cNvSpPr/>
      </dsp:nvSpPr>
      <dsp:spPr>
        <a:xfrm>
          <a:off x="1329360" y="37945"/>
          <a:ext cx="1576097" cy="1103216"/>
        </a:xfrm>
        <a:prstGeom prst="roundRect">
          <a:avLst>
            <a:gd name="adj" fmla="val 1667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Experiment Design</a:t>
          </a:r>
        </a:p>
      </dsp:txBody>
      <dsp:txXfrm>
        <a:off x="1383224" y="91809"/>
        <a:ext cx="1468369" cy="995488"/>
      </dsp:txXfrm>
    </dsp:sp>
    <dsp:sp modelId="{687BBE13-B9BA-4BED-A750-535DE32C1E24}">
      <dsp:nvSpPr>
        <dsp:cNvPr id="0" name=""/>
        <dsp:cNvSpPr/>
      </dsp:nvSpPr>
      <dsp:spPr>
        <a:xfrm>
          <a:off x="2905646" y="152007"/>
          <a:ext cx="1906313" cy="89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Sites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Conditions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Hypothesis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Sample Numbers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Replicates</a:t>
          </a:r>
        </a:p>
      </dsp:txBody>
      <dsp:txXfrm>
        <a:off x="2905646" y="152007"/>
        <a:ext cx="1906313" cy="891668"/>
      </dsp:txXfrm>
    </dsp:sp>
    <dsp:sp modelId="{BFCE4583-9F66-4E93-B161-B9254FE62E36}">
      <dsp:nvSpPr>
        <dsp:cNvPr id="0" name=""/>
        <dsp:cNvSpPr/>
      </dsp:nvSpPr>
      <dsp:spPr>
        <a:xfrm rot="5400000">
          <a:off x="3066564" y="2315075"/>
          <a:ext cx="936251" cy="106588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5B9BD5">
            <a:tint val="50000"/>
            <a:hueOff val="-2228342"/>
            <a:satOff val="-8442"/>
            <a:lumOff val="280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B3AC0-AADD-4856-AB7D-C2F050DC2E7C}">
      <dsp:nvSpPr>
        <dsp:cNvPr id="0" name=""/>
        <dsp:cNvSpPr/>
      </dsp:nvSpPr>
      <dsp:spPr>
        <a:xfrm>
          <a:off x="2818514" y="1277221"/>
          <a:ext cx="1576097" cy="1103216"/>
        </a:xfrm>
        <a:prstGeom prst="roundRect">
          <a:avLst>
            <a:gd name="adj" fmla="val 16670"/>
          </a:avLst>
        </a:prstGeom>
        <a:solidFill>
          <a:srgbClr val="5B9BD5">
            <a:hueOff val="-1689636"/>
            <a:satOff val="-4355"/>
            <a:lumOff val="-294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Sampling and Sample Preparation</a:t>
          </a:r>
        </a:p>
      </dsp:txBody>
      <dsp:txXfrm>
        <a:off x="2872378" y="1331085"/>
        <a:ext cx="1468369" cy="995488"/>
      </dsp:txXfrm>
    </dsp:sp>
    <dsp:sp modelId="{95F2412C-5879-4E62-807A-DD000218512A}">
      <dsp:nvSpPr>
        <dsp:cNvPr id="0" name=""/>
        <dsp:cNvSpPr/>
      </dsp:nvSpPr>
      <dsp:spPr>
        <a:xfrm>
          <a:off x="4499710" y="1278095"/>
          <a:ext cx="3252645" cy="1082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Coring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Wet or Dry Storage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Anoxic?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Solvent Extraction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Desalting (Solid Phase Extraction SPE)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Filtering</a:t>
          </a:r>
        </a:p>
      </dsp:txBody>
      <dsp:txXfrm>
        <a:off x="4499710" y="1278095"/>
        <a:ext cx="3252645" cy="1082663"/>
      </dsp:txXfrm>
    </dsp:sp>
    <dsp:sp modelId="{FDDF82B7-54BE-4381-A515-94DD2B0BD9FE}">
      <dsp:nvSpPr>
        <dsp:cNvPr id="0" name=""/>
        <dsp:cNvSpPr/>
      </dsp:nvSpPr>
      <dsp:spPr>
        <a:xfrm rot="5400000">
          <a:off x="4555719" y="3554352"/>
          <a:ext cx="936251" cy="106588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5B9BD5">
            <a:tint val="50000"/>
            <a:hueOff val="-4456683"/>
            <a:satOff val="-16883"/>
            <a:lumOff val="5609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13FB9-130E-4830-8CD0-A40C8D7B1E1C}">
      <dsp:nvSpPr>
        <dsp:cNvPr id="0" name=""/>
        <dsp:cNvSpPr/>
      </dsp:nvSpPr>
      <dsp:spPr>
        <a:xfrm>
          <a:off x="4307669" y="2516498"/>
          <a:ext cx="1576097" cy="1103216"/>
        </a:xfrm>
        <a:prstGeom prst="roundRect">
          <a:avLst>
            <a:gd name="adj" fmla="val 16670"/>
          </a:avLst>
        </a:prstGeom>
        <a:solidFill>
          <a:srgbClr val="5B9BD5">
            <a:hueOff val="-3379271"/>
            <a:satOff val="-8710"/>
            <a:lumOff val="-588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FTICR MS Measurement</a:t>
          </a:r>
        </a:p>
      </dsp:txBody>
      <dsp:txXfrm>
        <a:off x="4361533" y="2570362"/>
        <a:ext cx="1468369" cy="995488"/>
      </dsp:txXfrm>
    </dsp:sp>
    <dsp:sp modelId="{4830F74A-3584-45CF-8F4C-45C99CDD3BDF}">
      <dsp:nvSpPr>
        <dsp:cNvPr id="0" name=""/>
        <dsp:cNvSpPr/>
      </dsp:nvSpPr>
      <dsp:spPr>
        <a:xfrm>
          <a:off x="5933349" y="2595187"/>
          <a:ext cx="4159462" cy="89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Ionization Mode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Direct infusion or online LC?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Instruments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Acquisition Settings (Resolution, Sensitivity, Mass range)</a:t>
          </a:r>
        </a:p>
      </dsp:txBody>
      <dsp:txXfrm>
        <a:off x="5933349" y="2595187"/>
        <a:ext cx="4159462" cy="891668"/>
      </dsp:txXfrm>
    </dsp:sp>
    <dsp:sp modelId="{0C7F9362-B325-446F-AC92-0F9F09FD6384}">
      <dsp:nvSpPr>
        <dsp:cNvPr id="0" name=""/>
        <dsp:cNvSpPr/>
      </dsp:nvSpPr>
      <dsp:spPr>
        <a:xfrm rot="5400000">
          <a:off x="6044873" y="4793628"/>
          <a:ext cx="936251" cy="106588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5B9BD5">
            <a:tint val="50000"/>
            <a:hueOff val="-6685025"/>
            <a:satOff val="-25325"/>
            <a:lumOff val="841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2FBBF-109B-4F24-9456-A289DD686743}">
      <dsp:nvSpPr>
        <dsp:cNvPr id="0" name=""/>
        <dsp:cNvSpPr/>
      </dsp:nvSpPr>
      <dsp:spPr>
        <a:xfrm>
          <a:off x="5796823" y="3755774"/>
          <a:ext cx="1576097" cy="1103216"/>
        </a:xfrm>
        <a:prstGeom prst="roundRect">
          <a:avLst>
            <a:gd name="adj" fmla="val 16670"/>
          </a:avLst>
        </a:prstGeom>
        <a:solidFill>
          <a:srgbClr val="5B9BD5">
            <a:hueOff val="-5068907"/>
            <a:satOff val="-13064"/>
            <a:lumOff val="-882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Raw Data Processing</a:t>
          </a:r>
        </a:p>
      </dsp:txBody>
      <dsp:txXfrm>
        <a:off x="5850687" y="3809638"/>
        <a:ext cx="1468369" cy="995488"/>
      </dsp:txXfrm>
    </dsp:sp>
    <dsp:sp modelId="{605788EC-4B69-4F8D-9063-801E183B611E}">
      <dsp:nvSpPr>
        <dsp:cNvPr id="0" name=""/>
        <dsp:cNvSpPr/>
      </dsp:nvSpPr>
      <dsp:spPr>
        <a:xfrm>
          <a:off x="7480839" y="3860991"/>
          <a:ext cx="1938432" cy="89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Signal Processing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Peak Picking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Mass Recalibration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Formula Assignment</a:t>
          </a:r>
        </a:p>
      </dsp:txBody>
      <dsp:txXfrm>
        <a:off x="7480839" y="3860991"/>
        <a:ext cx="1938432" cy="891668"/>
      </dsp:txXfrm>
    </dsp:sp>
    <dsp:sp modelId="{B86F06C9-F89F-458E-8AFD-1D09EE416205}">
      <dsp:nvSpPr>
        <dsp:cNvPr id="0" name=""/>
        <dsp:cNvSpPr/>
      </dsp:nvSpPr>
      <dsp:spPr>
        <a:xfrm>
          <a:off x="7285977" y="4995051"/>
          <a:ext cx="1576097" cy="1103216"/>
        </a:xfrm>
        <a:prstGeom prst="roundRect">
          <a:avLst>
            <a:gd name="adj" fmla="val 16670"/>
          </a:avLst>
        </a:prstGeom>
        <a:solidFill>
          <a:srgbClr val="5B9BD5">
            <a:hueOff val="-6758543"/>
            <a:satOff val="-17419"/>
            <a:lumOff val="-1176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Data Analysis and Interpretation</a:t>
          </a:r>
        </a:p>
      </dsp:txBody>
      <dsp:txXfrm>
        <a:off x="7339841" y="5048915"/>
        <a:ext cx="1468369" cy="995488"/>
      </dsp:txXfrm>
    </dsp:sp>
    <dsp:sp modelId="{85EA4239-C55E-4057-A907-CF20E8804262}">
      <dsp:nvSpPr>
        <dsp:cNvPr id="0" name=""/>
        <dsp:cNvSpPr/>
      </dsp:nvSpPr>
      <dsp:spPr>
        <a:xfrm>
          <a:off x="8995750" y="5056103"/>
          <a:ext cx="2681832" cy="89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Spectrum Metrics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Stoichiometric Metrics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Visualization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Peak Intensity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Biogeochemical Contextualization</a:t>
          </a:r>
        </a:p>
      </dsp:txBody>
      <dsp:txXfrm>
        <a:off x="8995750" y="5056103"/>
        <a:ext cx="2681832" cy="891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21CF0D4-BB9F-4341-A8E1-5C9AF036E1B9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B44F44E-E5BB-6448-ACFA-E53760CD6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4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D025E0D-52F7-7542-8A81-C5A3110DBF6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DCB72B-9B7E-864A-B6AB-569A89CA9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16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65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61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14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39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6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8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https://www.nature.com/articles/ngeo2940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4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1E9113-B865-6C43-B315-019204FFC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BF5DE-6E14-4E44-A75E-20ABDC1C4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" y="0"/>
            <a:ext cx="440266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D7638-D4B5-4D41-ABAD-3772A8AFE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15" y="396064"/>
            <a:ext cx="1524000" cy="640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3DA0CF-1283-2C49-BE98-195EE409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415" y="2054831"/>
            <a:ext cx="3433119" cy="2291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000" b="0" i="0"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F3BE6-6EDF-B44F-B460-9017E288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6193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11/8/2023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42435-C530-DE44-A143-0C772F89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1134" y="6461936"/>
            <a:ext cx="6854274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60E73-E7AC-2244-AE48-C5A93A6E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3271" y="6461936"/>
            <a:ext cx="735458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00438F-779F-354C-B7B9-7570713200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581526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56E3B4D-AA4D-2C44-941A-925F935596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4912825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65684802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2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5557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6" y="678094"/>
            <a:ext cx="8463450" cy="545557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sz="1800" b="0" i="0">
                <a:latin typeface="Arial Nova" panose="020B0504020202020204" pitchFamily="34" charset="0"/>
              </a:defRPr>
            </a:lvl3pPr>
            <a:lvl4pPr>
              <a:defRPr sz="1600" b="0" i="0">
                <a:latin typeface="Arial Nova" panose="020B0504020202020204" pitchFamily="34" charset="0"/>
              </a:defRPr>
            </a:lvl4pPr>
            <a:lvl5pPr>
              <a:defRPr sz="1600"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11/8/2023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65131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t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1541122"/>
            <a:ext cx="8463450" cy="4623703"/>
          </a:xfrm>
          <a:prstGeom prst="rect">
            <a:avLst/>
          </a:prstGeom>
        </p:spPr>
        <p:txBody>
          <a:bodyPr lIns="0" tIns="0" rIns="0" bIns="0"/>
          <a:lstStyle>
            <a:lvl1pPr algn="l"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sz="1800" b="0" i="0">
                <a:latin typeface="Arial Nova" panose="020B0504020202020204" pitchFamily="34" charset="0"/>
              </a:defRPr>
            </a:lvl3pPr>
            <a:lvl4pPr>
              <a:defRPr sz="1600" b="0" i="0">
                <a:latin typeface="Arial Nova" panose="020B0504020202020204" pitchFamily="34" charset="0"/>
              </a:defRPr>
            </a:lvl4pPr>
            <a:lvl5pPr>
              <a:defRPr sz="1600"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11/8/2023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3134" y="6492875"/>
            <a:ext cx="7785969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825AD6-7F05-7A4E-9B0D-C252948D9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134" y="678094"/>
            <a:ext cx="8463579" cy="688369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400" b="0" i="0" dirty="0" smtClean="0">
                <a:solidFill>
                  <a:schemeClr val="accent1"/>
                </a:solidFill>
                <a:latin typeface="Arial Nova" panose="020B0504020202020204" pitchFamily="34" charset="0"/>
              </a:defRPr>
            </a:lvl1pPr>
            <a:lvl2pPr>
              <a:buNone/>
              <a:defRPr lang="en-US" sz="2000" b="0" i="0" dirty="0" smtClean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lang="en-US" b="0" i="0" dirty="0" smtClean="0">
                <a:latin typeface="Arial Nova" panose="020B0504020202020204" pitchFamily="34" charset="0"/>
              </a:defRPr>
            </a:lvl3pPr>
            <a:lvl4pPr>
              <a:defRPr lang="en-US" b="0" i="0" dirty="0" smtClean="0">
                <a:latin typeface="Arial Nova" panose="020B0504020202020204" pitchFamily="34" charset="0"/>
              </a:defRPr>
            </a:lvl4pPr>
            <a:lvl5pPr>
              <a:defRPr lang="en-US" b="0" i="0" dirty="0">
                <a:latin typeface="Arial Nova" panose="020B0504020202020204" pitchFamily="34" charset="0"/>
              </a:defRPr>
            </a:lvl5pPr>
          </a:lstStyle>
          <a:p>
            <a:pPr lvl="0">
              <a:buClr>
                <a:schemeClr val="accent1"/>
              </a:buClr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018784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81D9A9-CAFD-094D-882E-677AC1FB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11/8/2023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36E7F-74F2-2045-AF7A-6C1DD443B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B9725-E6FB-364C-8A67-BAE16370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08311E-BA14-5144-9DED-5C1E4E60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45623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57AAD2-1DD8-274B-B5A4-D9A96C5C5483}"/>
              </a:ext>
            </a:extLst>
          </p:cNvPr>
          <p:cNvSpPr/>
          <p:nvPr/>
        </p:nvSpPr>
        <p:spPr>
          <a:xfrm>
            <a:off x="0" y="0"/>
            <a:ext cx="4370494" cy="6858000"/>
          </a:xfrm>
          <a:custGeom>
            <a:avLst/>
            <a:gdLst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400473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283374 w 4004734"/>
              <a:gd name="connsiteY2" fmla="*/ 681736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1329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03134 w 4004734"/>
              <a:gd name="connsiteY2" fmla="*/ 5608320 h 6858000"/>
              <a:gd name="connsiteX3" fmla="*/ 3913294 w 4004734"/>
              <a:gd name="connsiteY3" fmla="*/ 6858000 h 6858000"/>
              <a:gd name="connsiteX4" fmla="*/ 0 w 4004734"/>
              <a:gd name="connsiteY4" fmla="*/ 6858000 h 6858000"/>
              <a:gd name="connsiteX5" fmla="*/ 0 w 4004734"/>
              <a:gd name="connsiteY5" fmla="*/ 0 h 6858000"/>
              <a:gd name="connsiteX0" fmla="*/ 0 w 4370512"/>
              <a:gd name="connsiteY0" fmla="*/ 0 h 6858000"/>
              <a:gd name="connsiteX1" fmla="*/ 4004734 w 4370512"/>
              <a:gd name="connsiteY1" fmla="*/ 0 h 6858000"/>
              <a:gd name="connsiteX2" fmla="*/ 4370494 w 4370512"/>
              <a:gd name="connsiteY2" fmla="*/ 4958080 h 6858000"/>
              <a:gd name="connsiteX3" fmla="*/ 3913294 w 4370512"/>
              <a:gd name="connsiteY3" fmla="*/ 6858000 h 6858000"/>
              <a:gd name="connsiteX4" fmla="*/ 0 w 4370512"/>
              <a:gd name="connsiteY4" fmla="*/ 6858000 h 6858000"/>
              <a:gd name="connsiteX5" fmla="*/ 0 w 4370512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0494" h="6858000">
                <a:moveTo>
                  <a:pt x="0" y="0"/>
                </a:moveTo>
                <a:lnTo>
                  <a:pt x="4004734" y="0"/>
                </a:lnTo>
                <a:lnTo>
                  <a:pt x="4370494" y="4958080"/>
                </a:lnTo>
                <a:lnTo>
                  <a:pt x="391329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B055B-E126-0148-A246-20B9183B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4" y="658134"/>
            <a:ext cx="3384105" cy="554173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3384104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11/8/2023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494" y="6492874"/>
            <a:ext cx="6229720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975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ffAccomplis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349416-E9B0-BF4D-B404-66F18B413E4F}"/>
              </a:ext>
            </a:extLst>
          </p:cNvPr>
          <p:cNvSpPr/>
          <p:nvPr userDrawn="1"/>
        </p:nvSpPr>
        <p:spPr>
          <a:xfrm>
            <a:off x="0" y="98425"/>
            <a:ext cx="1220216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C25970-90A6-B541-8E94-1D5C60162984}"/>
              </a:ext>
            </a:extLst>
          </p:cNvPr>
          <p:cNvSpPr/>
          <p:nvPr userDrawn="1"/>
        </p:nvSpPr>
        <p:spPr>
          <a:xfrm>
            <a:off x="0" y="-1"/>
            <a:ext cx="12191999" cy="566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917191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11/8/2023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0089" y="6492874"/>
            <a:ext cx="9851923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496" y="6492875"/>
            <a:ext cx="732503" cy="365125"/>
          </a:xfrm>
        </p:spPr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62C515-D850-8249-BFF5-46F4C801BD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124073"/>
            <a:ext cx="3657600" cy="228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0EB41C-882C-1540-BC59-77B16EDCC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1038" y="1124072"/>
            <a:ext cx="7315200" cy="5129713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400">
                <a:latin typeface="Arial Nova" panose="020B0504020202020204" pitchFamily="34" charset="0"/>
              </a:defRPr>
            </a:lvl1pPr>
            <a:lvl2pPr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2000">
                <a:latin typeface="Arial Nova" panose="020B0504020202020204" pitchFamily="34" charset="0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E931B-A67E-F041-BC23-D09307E8C9F7}"/>
              </a:ext>
            </a:extLst>
          </p:cNvPr>
          <p:cNvSpPr/>
          <p:nvPr userDrawn="1"/>
        </p:nvSpPr>
        <p:spPr>
          <a:xfrm>
            <a:off x="0" y="563211"/>
            <a:ext cx="12191999" cy="146934"/>
          </a:xfrm>
          <a:custGeom>
            <a:avLst/>
            <a:gdLst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0 w 12191999"/>
              <a:gd name="connsiteY3" fmla="*/ 90713 h 90713"/>
              <a:gd name="connsiteX4" fmla="*/ 0 w 12191999"/>
              <a:gd name="connsiteY4" fmla="*/ 0 h 90713"/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4313903 w 12191999"/>
              <a:gd name="connsiteY3" fmla="*/ 87381 h 90713"/>
              <a:gd name="connsiteX4" fmla="*/ 0 w 12191999"/>
              <a:gd name="connsiteY4" fmla="*/ 90713 h 90713"/>
              <a:gd name="connsiteX5" fmla="*/ 0 w 12191999"/>
              <a:gd name="connsiteY5" fmla="*/ 0 h 90713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12191999 w 12191999"/>
              <a:gd name="connsiteY2" fmla="*/ 90713 h 242239"/>
              <a:gd name="connsiteX3" fmla="*/ 4313903 w 12191999"/>
              <a:gd name="connsiteY3" fmla="*/ 242239 h 242239"/>
              <a:gd name="connsiteX4" fmla="*/ 0 w 12191999"/>
              <a:gd name="connsiteY4" fmla="*/ 90713 h 242239"/>
              <a:gd name="connsiteX5" fmla="*/ 0 w 12191999"/>
              <a:gd name="connsiteY5" fmla="*/ 0 h 242239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4313903 w 12191999"/>
              <a:gd name="connsiteY2" fmla="*/ 242239 h 242239"/>
              <a:gd name="connsiteX3" fmla="*/ 0 w 12191999"/>
              <a:gd name="connsiteY3" fmla="*/ 90713 h 242239"/>
              <a:gd name="connsiteX4" fmla="*/ 0 w 12191999"/>
              <a:gd name="connsiteY4" fmla="*/ 0 h 24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242239">
                <a:moveTo>
                  <a:pt x="0" y="0"/>
                </a:moveTo>
                <a:lnTo>
                  <a:pt x="12191999" y="0"/>
                </a:lnTo>
                <a:lnTo>
                  <a:pt x="4313903" y="242239"/>
                </a:lnTo>
                <a:lnTo>
                  <a:pt x="0" y="907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BF871-4666-B241-AA46-029E4CE55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10066"/>
            <a:ext cx="6059173" cy="61172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871080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ffAccomplis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349416-E9B0-BF4D-B404-66F18B413E4F}"/>
              </a:ext>
            </a:extLst>
          </p:cNvPr>
          <p:cNvSpPr/>
          <p:nvPr userDrawn="1"/>
        </p:nvSpPr>
        <p:spPr>
          <a:xfrm>
            <a:off x="0" y="98425"/>
            <a:ext cx="1220216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C25970-90A6-B541-8E94-1D5C60162984}"/>
              </a:ext>
            </a:extLst>
          </p:cNvPr>
          <p:cNvSpPr/>
          <p:nvPr userDrawn="1"/>
        </p:nvSpPr>
        <p:spPr>
          <a:xfrm>
            <a:off x="0" y="-1"/>
            <a:ext cx="12191999" cy="566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917191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11/8/2023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0089" y="6492874"/>
            <a:ext cx="9851923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496" y="6492875"/>
            <a:ext cx="732503" cy="365125"/>
          </a:xfrm>
        </p:spPr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62C515-D850-8249-BFF5-46F4C801BD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0228" y="1081298"/>
            <a:ext cx="5414662" cy="5129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0EB41C-882C-1540-BC59-77B16EDCC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5" y="1081299"/>
            <a:ext cx="5616575" cy="5129713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400">
                <a:latin typeface="Arial Nova" panose="020B0504020202020204" pitchFamily="34" charset="0"/>
              </a:defRPr>
            </a:lvl1pPr>
            <a:lvl2pPr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2000">
                <a:latin typeface="Arial Nova" panose="020B0504020202020204" pitchFamily="34" charset="0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E931B-A67E-F041-BC23-D09307E8C9F7}"/>
              </a:ext>
            </a:extLst>
          </p:cNvPr>
          <p:cNvSpPr/>
          <p:nvPr userDrawn="1"/>
        </p:nvSpPr>
        <p:spPr>
          <a:xfrm>
            <a:off x="0" y="563211"/>
            <a:ext cx="12191999" cy="146934"/>
          </a:xfrm>
          <a:custGeom>
            <a:avLst/>
            <a:gdLst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0 w 12191999"/>
              <a:gd name="connsiteY3" fmla="*/ 90713 h 90713"/>
              <a:gd name="connsiteX4" fmla="*/ 0 w 12191999"/>
              <a:gd name="connsiteY4" fmla="*/ 0 h 90713"/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4313903 w 12191999"/>
              <a:gd name="connsiteY3" fmla="*/ 87381 h 90713"/>
              <a:gd name="connsiteX4" fmla="*/ 0 w 12191999"/>
              <a:gd name="connsiteY4" fmla="*/ 90713 h 90713"/>
              <a:gd name="connsiteX5" fmla="*/ 0 w 12191999"/>
              <a:gd name="connsiteY5" fmla="*/ 0 h 90713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12191999 w 12191999"/>
              <a:gd name="connsiteY2" fmla="*/ 90713 h 242239"/>
              <a:gd name="connsiteX3" fmla="*/ 4313903 w 12191999"/>
              <a:gd name="connsiteY3" fmla="*/ 242239 h 242239"/>
              <a:gd name="connsiteX4" fmla="*/ 0 w 12191999"/>
              <a:gd name="connsiteY4" fmla="*/ 90713 h 242239"/>
              <a:gd name="connsiteX5" fmla="*/ 0 w 12191999"/>
              <a:gd name="connsiteY5" fmla="*/ 0 h 242239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4313903 w 12191999"/>
              <a:gd name="connsiteY2" fmla="*/ 242239 h 242239"/>
              <a:gd name="connsiteX3" fmla="*/ 0 w 12191999"/>
              <a:gd name="connsiteY3" fmla="*/ 90713 h 242239"/>
              <a:gd name="connsiteX4" fmla="*/ 0 w 12191999"/>
              <a:gd name="connsiteY4" fmla="*/ 0 h 24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242239">
                <a:moveTo>
                  <a:pt x="0" y="0"/>
                </a:moveTo>
                <a:lnTo>
                  <a:pt x="12191999" y="0"/>
                </a:lnTo>
                <a:lnTo>
                  <a:pt x="4313903" y="242239"/>
                </a:lnTo>
                <a:lnTo>
                  <a:pt x="0" y="907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BF871-4666-B241-AA46-029E4CE55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10066"/>
            <a:ext cx="6059173" cy="61172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09244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FDDCFB-9C4B-844C-AE30-3820FFEBEE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3047995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7C629-FAF2-F040-8D80-9BB055D9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54173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E83AC-4F07-114C-BEFC-23098A1A1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415" y="6492875"/>
            <a:ext cx="24215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11/8/2023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98747-8284-E744-ADDF-F71B23728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2358" y="6492875"/>
            <a:ext cx="7906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C999C-11F2-A244-AA56-C340ECD86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892" y="6492875"/>
            <a:ext cx="917108" cy="365125"/>
          </a:xfrm>
          <a:prstGeom prst="rect">
            <a:avLst/>
          </a:prstGeom>
        </p:spPr>
        <p:txBody>
          <a:bodyPr vert="horz" lIns="91440" tIns="45720" rIns="13716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77443-C421-1440-AF49-06A1B777AE63}"/>
              </a:ext>
            </a:extLst>
          </p:cNvPr>
          <p:cNvCxnSpPr/>
          <p:nvPr/>
        </p:nvCxnSpPr>
        <p:spPr>
          <a:xfrm>
            <a:off x="3047995" y="0"/>
            <a:ext cx="0" cy="685800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37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accent1">
              <a:lumMod val="20000"/>
              <a:lumOff val="80000"/>
            </a:schemeClr>
          </a:solidFill>
          <a:latin typeface="Arial Nova" panose="020B05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oi.org/10.1016/B978-0-12-818896-5.00004-1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1A8E5-C1E4-41B2-A8A3-59932142B7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2400" dirty="0">
                <a:cs typeface="Calibri"/>
              </a:rPr>
              <a:t>Introduction to natural organic matter characterization with ultra-high resolution mass spectrometry</a:t>
            </a:r>
            <a:br>
              <a:rPr lang="en-US" sz="2400" dirty="0">
                <a:cs typeface="Calibri"/>
              </a:rPr>
            </a:br>
            <a:endParaRPr lang="en-US" sz="2400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32B84-97F9-44EA-8A0B-8EEEB170B8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Will Kew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F985F-1DF3-4379-AFA7-C34DFF2F4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4912825"/>
            <a:ext cx="3448050" cy="1205342"/>
          </a:xfrm>
        </p:spPr>
        <p:txBody>
          <a:bodyPr/>
          <a:lstStyle/>
          <a:p>
            <a:r>
              <a:rPr lang="en-US" dirty="0"/>
              <a:t>Chemist</a:t>
            </a:r>
          </a:p>
          <a:p>
            <a:r>
              <a:rPr lang="en-US" dirty="0"/>
              <a:t>william.kew@pnnl.gov</a:t>
            </a:r>
          </a:p>
          <a:p>
            <a:r>
              <a:rPr lang="en-US" dirty="0"/>
              <a:t>November 7</a:t>
            </a:r>
            <a:r>
              <a:rPr lang="en-US" baseline="30000" dirty="0"/>
              <a:t>th</a:t>
            </a:r>
            <a:r>
              <a:rPr lang="en-US" dirty="0"/>
              <a:t>, 2023 </a:t>
            </a:r>
          </a:p>
        </p:txBody>
      </p:sp>
    </p:spTree>
    <p:extLst>
      <p:ext uri="{BB962C8B-B14F-4D97-AF65-F5344CB8AC3E}">
        <p14:creationId xmlns:p14="http://schemas.microsoft.com/office/powerpoint/2010/main" val="2343511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6919D-5DAB-EB6C-5EF0-CA3ED4D7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D8C4F4-EDF0-1389-F7CD-06C776E5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Experimental Workflow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5D45A03C-6CD9-3A6F-ACB3-3FF33E4F4F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013172"/>
              </p:ext>
            </p:extLst>
          </p:nvPr>
        </p:nvGraphicFramePr>
        <p:xfrm>
          <a:off x="86497" y="721786"/>
          <a:ext cx="12105503" cy="613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012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DFF73-4BD6-F9AF-1719-23BBA52C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D69C37-51C9-B7D3-20C2-5765D4BD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10066"/>
            <a:ext cx="7021126" cy="611721"/>
          </a:xfrm>
        </p:spPr>
        <p:txBody>
          <a:bodyPr>
            <a:normAutofit/>
          </a:bodyPr>
          <a:lstStyle/>
          <a:p>
            <a:r>
              <a:rPr lang="en-US" dirty="0"/>
              <a:t>Typical Experimental Workflow – </a:t>
            </a:r>
            <a:r>
              <a:rPr lang="en-US" b="1" dirty="0"/>
              <a:t>Experiment Design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A4094A-6D9D-8969-A0C5-B4C6CE7F55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6429" y="721787"/>
            <a:ext cx="9826111" cy="6383348"/>
          </a:xfrm>
        </p:spPr>
        <p:txBody>
          <a:bodyPr/>
          <a:lstStyle/>
          <a:p>
            <a:r>
              <a:rPr lang="en-US" dirty="0"/>
              <a:t>Which sites?</a:t>
            </a:r>
          </a:p>
          <a:p>
            <a:pPr lvl="1"/>
            <a:r>
              <a:rPr lang="en-US" dirty="0"/>
              <a:t>Soil types, agricultural, NEON, geology</a:t>
            </a:r>
          </a:p>
          <a:p>
            <a:r>
              <a:rPr lang="en-US" dirty="0"/>
              <a:t>What conditions?</a:t>
            </a:r>
          </a:p>
          <a:p>
            <a:pPr lvl="1"/>
            <a:r>
              <a:rPr lang="en-US" dirty="0"/>
              <a:t>Time series</a:t>
            </a:r>
          </a:p>
          <a:p>
            <a:pPr lvl="1"/>
            <a:r>
              <a:rPr lang="en-US" dirty="0"/>
              <a:t>Seasonal</a:t>
            </a:r>
          </a:p>
          <a:p>
            <a:pPr lvl="1"/>
            <a:r>
              <a:rPr lang="en-US" dirty="0"/>
              <a:t>Intervention – Crop rotation, irrigation</a:t>
            </a:r>
          </a:p>
          <a:p>
            <a:pPr lvl="1"/>
            <a:r>
              <a:rPr lang="en-US" dirty="0"/>
              <a:t>Irregular event – fire, flood, drought</a:t>
            </a:r>
          </a:p>
          <a:p>
            <a:r>
              <a:rPr lang="en-US" dirty="0"/>
              <a:t>Hypothesis</a:t>
            </a:r>
          </a:p>
          <a:p>
            <a:pPr lvl="1"/>
            <a:r>
              <a:rPr lang="en-US" dirty="0"/>
              <a:t>“Does drought change the nature of bioavailable soil C?”</a:t>
            </a:r>
          </a:p>
          <a:p>
            <a:pPr lvl="1"/>
            <a:r>
              <a:rPr lang="en-US" dirty="0"/>
              <a:t>“Does biomass burning change the composition of organic N in soils?</a:t>
            </a:r>
          </a:p>
          <a:p>
            <a:r>
              <a:rPr lang="en-US" dirty="0"/>
              <a:t>Sample Numbers and Replicates</a:t>
            </a:r>
          </a:p>
          <a:p>
            <a:pPr lvl="1"/>
            <a:r>
              <a:rPr lang="en-US" dirty="0"/>
              <a:t>‘</a:t>
            </a:r>
            <a:r>
              <a:rPr lang="en-US" i="1" dirty="0"/>
              <a:t>Biological</a:t>
            </a:r>
            <a:r>
              <a:rPr lang="en-US" dirty="0"/>
              <a:t>’ – i.e. field/condition replicates</a:t>
            </a:r>
          </a:p>
          <a:p>
            <a:pPr lvl="1"/>
            <a:r>
              <a:rPr lang="en-US" dirty="0"/>
              <a:t>‘</a:t>
            </a:r>
            <a:r>
              <a:rPr lang="en-US" i="1" dirty="0"/>
              <a:t>Technical</a:t>
            </a:r>
            <a:r>
              <a:rPr lang="en-US" dirty="0"/>
              <a:t>’ – i.e. sample processing/measurement replicate</a:t>
            </a:r>
          </a:p>
          <a:p>
            <a:pPr lvl="1"/>
            <a:r>
              <a:rPr lang="en-US" dirty="0"/>
              <a:t>MS can have batch, drift, and run-order effects</a:t>
            </a:r>
          </a:p>
          <a:p>
            <a:pPr lvl="1"/>
            <a:r>
              <a:rPr lang="en-US" dirty="0"/>
              <a:t>Rich data (1000s of features) means statistical power analysis is important!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A3B4BB-1F72-76DB-A63C-3C1BC20FFC6A}"/>
              </a:ext>
            </a:extLst>
          </p:cNvPr>
          <p:cNvSpPr/>
          <p:nvPr/>
        </p:nvSpPr>
        <p:spPr>
          <a:xfrm>
            <a:off x="7500551" y="3703528"/>
            <a:ext cx="426152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MONet</a:t>
            </a:r>
            <a:r>
              <a:rPr lang="en-US" dirty="0"/>
              <a:t> Sites To Date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E118BDE-2AEE-CF72-D1DE-6C9D26F2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57" y="925293"/>
            <a:ext cx="5097043" cy="277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85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outdoor, grass, person, ground&#10;&#10;Description automatically generated">
            <a:extLst>
              <a:ext uri="{FF2B5EF4-FFF2-40B4-BE49-F238E27FC236}">
                <a16:creationId xmlns:a16="http://schemas.microsoft.com/office/drawing/2014/main" id="{F43FBE73-9662-6A26-FBFB-9ECEDFD0D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551" y="3741238"/>
            <a:ext cx="4572000" cy="304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DFF73-4BD6-F9AF-1719-23BBA52C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D69C37-51C9-B7D3-20C2-5765D4BD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10066"/>
            <a:ext cx="7021126" cy="611721"/>
          </a:xfrm>
        </p:spPr>
        <p:txBody>
          <a:bodyPr>
            <a:normAutofit/>
          </a:bodyPr>
          <a:lstStyle/>
          <a:p>
            <a:r>
              <a:rPr lang="en-US" dirty="0"/>
              <a:t>Typical Experimental Workflow – </a:t>
            </a:r>
            <a:r>
              <a:rPr lang="en-US" b="1" dirty="0"/>
              <a:t>Sampling</a:t>
            </a:r>
          </a:p>
        </p:txBody>
      </p:sp>
      <p:pic>
        <p:nvPicPr>
          <p:cNvPr id="4" name="Picture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E00262E-8456-95B0-EE8E-9C29F339D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6" t="20101" r="8010" b="7742"/>
          <a:stretch/>
        </p:blipFill>
        <p:spPr>
          <a:xfrm>
            <a:off x="216424" y="970005"/>
            <a:ext cx="3958945" cy="2199503"/>
          </a:xfrm>
          <a:prstGeom prst="rect">
            <a:avLst/>
          </a:prstGeom>
        </p:spPr>
      </p:pic>
      <p:pic>
        <p:nvPicPr>
          <p:cNvPr id="7" name="Picture 6" descr="A person playing golf&#10;&#10;Description automatically generated with low confidence">
            <a:extLst>
              <a:ext uri="{FF2B5EF4-FFF2-40B4-BE49-F238E27FC236}">
                <a16:creationId xmlns:a16="http://schemas.microsoft.com/office/drawing/2014/main" id="{61AAE93D-F2D2-59ED-6CEB-A3A6CB843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78" y="3828765"/>
            <a:ext cx="4309419" cy="2872946"/>
          </a:xfrm>
          <a:prstGeom prst="rect">
            <a:avLst/>
          </a:prstGeom>
        </p:spPr>
      </p:pic>
      <p:pic>
        <p:nvPicPr>
          <p:cNvPr id="12" name="Picture 11" descr="A picture containing grass, outdoor, person&#10;&#10;Description automatically generated">
            <a:extLst>
              <a:ext uri="{FF2B5EF4-FFF2-40B4-BE49-F238E27FC236}">
                <a16:creationId xmlns:a16="http://schemas.microsoft.com/office/drawing/2014/main" id="{19A6635E-981E-5F7A-FAE8-C87A45877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143" y="702276"/>
            <a:ext cx="4090086" cy="272672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0A3FDB4-6339-9622-DF0E-133536760F03}"/>
              </a:ext>
            </a:extLst>
          </p:cNvPr>
          <p:cNvSpPr/>
          <p:nvPr/>
        </p:nvSpPr>
        <p:spPr>
          <a:xfrm rot="2702115">
            <a:off x="1900371" y="3004804"/>
            <a:ext cx="1548201" cy="82584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866140B-560C-B6EC-FEF8-863D4E0E7C8D}"/>
              </a:ext>
            </a:extLst>
          </p:cNvPr>
          <p:cNvSpPr/>
          <p:nvPr/>
        </p:nvSpPr>
        <p:spPr>
          <a:xfrm rot="2702115">
            <a:off x="7235890" y="3483740"/>
            <a:ext cx="1548201" cy="82584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835DA41-2F2B-8E1A-1A22-1A06AF4E664B}"/>
              </a:ext>
            </a:extLst>
          </p:cNvPr>
          <p:cNvSpPr/>
          <p:nvPr/>
        </p:nvSpPr>
        <p:spPr>
          <a:xfrm rot="18772759">
            <a:off x="4628515" y="3086216"/>
            <a:ext cx="1548201" cy="82584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68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DFF73-4BD6-F9AF-1719-23BBA52C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D69C37-51C9-B7D3-20C2-5765D4BD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10066"/>
            <a:ext cx="7021126" cy="611721"/>
          </a:xfrm>
        </p:spPr>
        <p:txBody>
          <a:bodyPr>
            <a:normAutofit/>
          </a:bodyPr>
          <a:lstStyle/>
          <a:p>
            <a:r>
              <a:rPr lang="en-US" dirty="0"/>
              <a:t>Typical Experimental Workflow – </a:t>
            </a:r>
            <a:r>
              <a:rPr lang="en-US" b="1" dirty="0"/>
              <a:t>Sample Preparation</a:t>
            </a:r>
          </a:p>
        </p:txBody>
      </p:sp>
      <p:pic>
        <p:nvPicPr>
          <p:cNvPr id="7" name="Picture 6" descr="A picture containing cake, piece, chocolate, snow&#10;&#10;Description automatically generated">
            <a:extLst>
              <a:ext uri="{FF2B5EF4-FFF2-40B4-BE49-F238E27FC236}">
                <a16:creationId xmlns:a16="http://schemas.microsoft.com/office/drawing/2014/main" id="{0295054E-663C-9FEC-40F3-8FDD51678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5" y="777976"/>
            <a:ext cx="4550251" cy="3033500"/>
          </a:xfrm>
          <a:prstGeom prst="rect">
            <a:avLst/>
          </a:prstGeom>
        </p:spPr>
      </p:pic>
      <p:pic>
        <p:nvPicPr>
          <p:cNvPr id="9" name="Picture 8" descr="A picture containing cake, chocolate, plate, piece&#10;&#10;Description automatically generated">
            <a:extLst>
              <a:ext uri="{FF2B5EF4-FFF2-40B4-BE49-F238E27FC236}">
                <a16:creationId xmlns:a16="http://schemas.microsoft.com/office/drawing/2014/main" id="{0BCA5DBB-C912-DFE9-B3B9-004A4DB5F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966" y="3833142"/>
            <a:ext cx="4572000" cy="304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041588-AC8E-2EA1-2435-01150B1AB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842" y="743453"/>
            <a:ext cx="4572000" cy="3048000"/>
          </a:xfrm>
          <a:prstGeom prst="rect">
            <a:avLst/>
          </a:prstGeom>
        </p:spPr>
      </p:pic>
      <p:pic>
        <p:nvPicPr>
          <p:cNvPr id="3074" name="Picture 2" descr="Mass_Spec_Prep-55">
            <a:extLst>
              <a:ext uri="{FF2B5EF4-FFF2-40B4-BE49-F238E27FC236}">
                <a16:creationId xmlns:a16="http://schemas.microsoft.com/office/drawing/2014/main" id="{145E1C68-59C5-F5C7-0544-8EB172F28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315" y="3791453"/>
            <a:ext cx="4637432" cy="308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90AEFA-673A-9C46-9A34-3DFE9E6EAEA7}"/>
              </a:ext>
            </a:extLst>
          </p:cNvPr>
          <p:cNvSpPr txBox="1"/>
          <p:nvPr/>
        </p:nvSpPr>
        <p:spPr>
          <a:xfrm>
            <a:off x="-4735" y="778653"/>
            <a:ext cx="306921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Cores are split into sections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483EEC-77A7-4449-638C-CBBE01B5127A}"/>
              </a:ext>
            </a:extLst>
          </p:cNvPr>
          <p:cNvSpPr txBox="1"/>
          <p:nvPr/>
        </p:nvSpPr>
        <p:spPr>
          <a:xfrm>
            <a:off x="1596966" y="3833142"/>
            <a:ext cx="3514054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Sections are sieved and air-dried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51A207-6AC5-4310-CB4A-13A334E33C91}"/>
              </a:ext>
            </a:extLst>
          </p:cNvPr>
          <p:cNvSpPr txBox="1"/>
          <p:nvPr/>
        </p:nvSpPr>
        <p:spPr>
          <a:xfrm>
            <a:off x="5575842" y="743453"/>
            <a:ext cx="3667012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Samples are extracted with water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E028A6-2F73-1B84-CA06-BAD0A3706287}"/>
              </a:ext>
            </a:extLst>
          </p:cNvPr>
          <p:cNvSpPr txBox="1"/>
          <p:nvPr/>
        </p:nvSpPr>
        <p:spPr>
          <a:xfrm>
            <a:off x="7199292" y="3783892"/>
            <a:ext cx="3667012" cy="646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Extracts are cleaned up by (SPE) </a:t>
            </a:r>
          </a:p>
          <a:p>
            <a:r>
              <a:rPr lang="en-US" dirty="0"/>
              <a:t>Solid Phase Extraction</a:t>
            </a:r>
          </a:p>
        </p:txBody>
      </p:sp>
    </p:spTree>
    <p:extLst>
      <p:ext uri="{BB962C8B-B14F-4D97-AF65-F5344CB8AC3E}">
        <p14:creationId xmlns:p14="http://schemas.microsoft.com/office/powerpoint/2010/main" val="3353313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DFF73-4BD6-F9AF-1719-23BBA52C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D69C37-51C9-B7D3-20C2-5765D4BD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10066"/>
            <a:ext cx="7021126" cy="611721"/>
          </a:xfrm>
        </p:spPr>
        <p:txBody>
          <a:bodyPr>
            <a:normAutofit/>
          </a:bodyPr>
          <a:lstStyle/>
          <a:p>
            <a:r>
              <a:rPr lang="en-US" dirty="0"/>
              <a:t>Typical Experimental Workflow – </a:t>
            </a:r>
            <a:r>
              <a:rPr lang="en-US" b="1" dirty="0"/>
              <a:t>Sample Preparation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A4094A-6D9D-8969-A0C5-B4C6CE7F55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5" y="1081299"/>
            <a:ext cx="6539213" cy="5129713"/>
          </a:xfrm>
        </p:spPr>
        <p:txBody>
          <a:bodyPr/>
          <a:lstStyle/>
          <a:p>
            <a:r>
              <a:rPr lang="en-US" dirty="0"/>
              <a:t>For ESI-FTICR MS we need samples in the solution state</a:t>
            </a:r>
          </a:p>
          <a:p>
            <a:pPr lvl="1"/>
            <a:r>
              <a:rPr lang="en-US" dirty="0"/>
              <a:t>Fully dissolved – no particles! </a:t>
            </a:r>
          </a:p>
          <a:p>
            <a:pPr lvl="1"/>
            <a:r>
              <a:rPr lang="en-US" dirty="0"/>
              <a:t>Correct concentration</a:t>
            </a:r>
          </a:p>
          <a:p>
            <a:pPr lvl="2"/>
            <a:r>
              <a:rPr lang="en-US" dirty="0"/>
              <a:t>Not too high – carryover, contamination</a:t>
            </a:r>
          </a:p>
          <a:p>
            <a:pPr lvl="2"/>
            <a:r>
              <a:rPr lang="en-US" dirty="0"/>
              <a:t>Not too low – poor signal-to-noise</a:t>
            </a:r>
          </a:p>
          <a:p>
            <a:pPr lvl="2"/>
            <a:r>
              <a:rPr lang="en-US" dirty="0"/>
              <a:t>Typically, 10-50 ppm (mg/L)</a:t>
            </a:r>
          </a:p>
          <a:p>
            <a:r>
              <a:rPr lang="en-US" dirty="0"/>
              <a:t>MS is sensitive to salts</a:t>
            </a:r>
          </a:p>
          <a:p>
            <a:pPr lvl="1"/>
            <a:r>
              <a:rPr lang="en-US" dirty="0"/>
              <a:t>Many soils have high mineral content</a:t>
            </a:r>
          </a:p>
          <a:p>
            <a:pPr lvl="1"/>
            <a:r>
              <a:rPr lang="en-US" dirty="0"/>
              <a:t>Some extraction solvents add to salt level</a:t>
            </a:r>
          </a:p>
          <a:p>
            <a:pPr lvl="2"/>
            <a:r>
              <a:rPr lang="en-US" dirty="0"/>
              <a:t>e.g. HCl, NaOH extractions</a:t>
            </a:r>
          </a:p>
          <a:p>
            <a:pPr lvl="1"/>
            <a:r>
              <a:rPr lang="en-US" dirty="0"/>
              <a:t>Desalting can be critical! </a:t>
            </a:r>
          </a:p>
          <a:p>
            <a:pPr lvl="1"/>
            <a:endParaRPr lang="en-US" dirty="0"/>
          </a:p>
          <a:p>
            <a:r>
              <a:rPr lang="en-US" dirty="0"/>
              <a:t>Typically, we use solid phase extraction (SPE) to filter, concentrate, and cleanup our samples</a:t>
            </a:r>
          </a:p>
        </p:txBody>
      </p:sp>
      <p:pic>
        <p:nvPicPr>
          <p:cNvPr id="3" name="Picture 2" descr="Abstract Image">
            <a:extLst>
              <a:ext uri="{FF2B5EF4-FFF2-40B4-BE49-F238E27FC236}">
                <a16:creationId xmlns:a16="http://schemas.microsoft.com/office/drawing/2014/main" id="{F00BC02B-FEB5-B6A5-E1A5-44C88DFFD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0132" y="1081299"/>
            <a:ext cx="3764483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5F5A22-4297-6871-9D43-D52ED4D9A19A}"/>
              </a:ext>
            </a:extLst>
          </p:cNvPr>
          <p:cNvSpPr/>
          <p:nvPr/>
        </p:nvSpPr>
        <p:spPr>
          <a:xfrm>
            <a:off x="7840132" y="5268245"/>
            <a:ext cx="435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Roboto"/>
              </a:rPr>
              <a:t>Yan Li et al. </a:t>
            </a:r>
            <a:r>
              <a:rPr lang="en-US" sz="1200" i="1" dirty="0">
                <a:solidFill>
                  <a:srgbClr val="000000"/>
                </a:solidFill>
                <a:latin typeface="Roboto"/>
              </a:rPr>
              <a:t>Analytical Chemistry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1200" b="1" dirty="0">
                <a:solidFill>
                  <a:srgbClr val="000000"/>
                </a:solidFill>
                <a:latin typeface="Roboto"/>
              </a:rPr>
              <a:t>2016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1200" i="1" dirty="0">
                <a:solidFill>
                  <a:srgbClr val="000000"/>
                </a:solidFill>
                <a:latin typeface="Roboto"/>
              </a:rPr>
              <a:t>88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 (13), 6680-6688</a:t>
            </a:r>
          </a:p>
          <a:p>
            <a:r>
              <a:rPr lang="en-US" sz="1200" dirty="0">
                <a:solidFill>
                  <a:srgbClr val="000000"/>
                </a:solidFill>
                <a:latin typeface="Roboto"/>
              </a:rPr>
              <a:t>DOI: 10.1021/acs.analchem.5b04501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0B8A2-1419-7AB2-6B92-D79C93A64CE1}"/>
              </a:ext>
            </a:extLst>
          </p:cNvPr>
          <p:cNvSpPr txBox="1"/>
          <p:nvPr/>
        </p:nvSpPr>
        <p:spPr>
          <a:xfrm>
            <a:off x="7110092" y="5886763"/>
            <a:ext cx="488306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 err="1">
                <a:ea typeface="+mn-lt"/>
                <a:cs typeface="+mn-lt"/>
              </a:rPr>
              <a:t>Limnol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Oceanogr</a:t>
            </a:r>
            <a:r>
              <a:rPr lang="en-US" dirty="0">
                <a:ea typeface="+mn-lt"/>
                <a:cs typeface="+mn-lt"/>
              </a:rPr>
              <a:t>.: Methods 6, 2008, 230–235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85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DFF73-4BD6-F9AF-1719-23BBA52C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D69C37-51C9-B7D3-20C2-5765D4BD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110066"/>
            <a:ext cx="8405084" cy="611721"/>
          </a:xfrm>
        </p:spPr>
        <p:txBody>
          <a:bodyPr>
            <a:normAutofit/>
          </a:bodyPr>
          <a:lstStyle/>
          <a:p>
            <a:r>
              <a:rPr lang="en-US" dirty="0"/>
              <a:t>Typical Experimental Workflow – </a:t>
            </a:r>
            <a:r>
              <a:rPr lang="en-US" b="1" dirty="0"/>
              <a:t>FTICR MS Measurement</a:t>
            </a:r>
          </a:p>
        </p:txBody>
      </p:sp>
      <p:pic>
        <p:nvPicPr>
          <p:cNvPr id="4098" name="Picture 2" descr="FTICR_21T-12">
            <a:extLst>
              <a:ext uri="{FF2B5EF4-FFF2-40B4-BE49-F238E27FC236}">
                <a16:creationId xmlns:a16="http://schemas.microsoft.com/office/drawing/2014/main" id="{E0D39F8F-06CA-C224-8C9B-4CFD211B3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8" y="721787"/>
            <a:ext cx="4839344" cy="322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-up of a mechanical device&#10;&#10;Description automatically generated with low confidence">
            <a:extLst>
              <a:ext uri="{FF2B5EF4-FFF2-40B4-BE49-F238E27FC236}">
                <a16:creationId xmlns:a16="http://schemas.microsoft.com/office/drawing/2014/main" id="{39104E46-76AB-156C-1680-AFEC29D29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512" y="3486912"/>
            <a:ext cx="4876800" cy="3371088"/>
          </a:xfrm>
          <a:prstGeom prst="rect">
            <a:avLst/>
          </a:prstGeom>
        </p:spPr>
      </p:pic>
      <p:pic>
        <p:nvPicPr>
          <p:cNvPr id="4100" name="Picture 4" descr="21T-1">
            <a:extLst>
              <a:ext uri="{FF2B5EF4-FFF2-40B4-BE49-F238E27FC236}">
                <a16:creationId xmlns:a16="http://schemas.microsoft.com/office/drawing/2014/main" id="{F29E081E-CF65-F337-1D08-CBC02849F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603" y="670305"/>
            <a:ext cx="5933602" cy="395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CB4490-9AE1-82FF-12CC-382444A9407A}"/>
              </a:ext>
            </a:extLst>
          </p:cNvPr>
          <p:cNvSpPr txBox="1"/>
          <p:nvPr/>
        </p:nvSpPr>
        <p:spPr>
          <a:xfrm>
            <a:off x="6359312" y="4984748"/>
            <a:ext cx="5832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Typical measurement time – 25 mins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Typical sample usage – 55 µL at 20 mg/L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Only using ~1 µg per measurement</a:t>
            </a:r>
          </a:p>
        </p:txBody>
      </p:sp>
    </p:spTree>
    <p:extLst>
      <p:ext uri="{BB962C8B-B14F-4D97-AF65-F5344CB8AC3E}">
        <p14:creationId xmlns:p14="http://schemas.microsoft.com/office/powerpoint/2010/main" val="3164311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DFF73-4BD6-F9AF-1719-23BBA52C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D69C37-51C9-B7D3-20C2-5765D4BD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110066"/>
            <a:ext cx="8405084" cy="611721"/>
          </a:xfrm>
        </p:spPr>
        <p:txBody>
          <a:bodyPr>
            <a:normAutofit/>
          </a:bodyPr>
          <a:lstStyle/>
          <a:p>
            <a:r>
              <a:rPr lang="en-US" dirty="0"/>
              <a:t>Typical Experimental Workflow – </a:t>
            </a:r>
            <a:r>
              <a:rPr lang="en-US" b="1" dirty="0"/>
              <a:t>Raw Data Processing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B60D0CD9-AB9B-F44A-92F5-E02FEA5F8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009" y="1250694"/>
            <a:ext cx="3839157" cy="2707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610C6D-E1C5-46BF-4853-E46019B74F69}"/>
              </a:ext>
            </a:extLst>
          </p:cNvPr>
          <p:cNvSpPr txBox="1"/>
          <p:nvPr/>
        </p:nvSpPr>
        <p:spPr>
          <a:xfrm>
            <a:off x="259492" y="2194792"/>
            <a:ext cx="345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Raw Data from Instrument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FD09BE-8C8A-E5AA-C242-62BECDB8BE2F}"/>
              </a:ext>
            </a:extLst>
          </p:cNvPr>
          <p:cNvCxnSpPr>
            <a:cxnSpLocks/>
          </p:cNvCxnSpPr>
          <p:nvPr/>
        </p:nvCxnSpPr>
        <p:spPr>
          <a:xfrm>
            <a:off x="3336324" y="2426022"/>
            <a:ext cx="11488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542CCF-25F0-4DED-F7B7-B131320F36EC}"/>
              </a:ext>
            </a:extLst>
          </p:cNvPr>
          <p:cNvSpPr/>
          <p:nvPr/>
        </p:nvSpPr>
        <p:spPr>
          <a:xfrm>
            <a:off x="4452551" y="4254271"/>
            <a:ext cx="3286898" cy="164894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2"/>
                </a:solidFill>
              </a:rPr>
              <a:t>Automated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Signal 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Peak picking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Mass recalibration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Formula assignment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4386BE-C329-DAF0-856D-6D8DCF42FC10}"/>
              </a:ext>
            </a:extLst>
          </p:cNvPr>
          <p:cNvCxnSpPr>
            <a:cxnSpLocks/>
          </p:cNvCxnSpPr>
          <p:nvPr/>
        </p:nvCxnSpPr>
        <p:spPr>
          <a:xfrm>
            <a:off x="7475838" y="2546066"/>
            <a:ext cx="9514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7B9DA3D-8A66-56E5-98E2-3F71C0CE4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5" y="2604301"/>
            <a:ext cx="3721221" cy="2353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237E74-484F-DC88-5795-B9B7708103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1" t="10697" r="3733" b="18175"/>
          <a:stretch/>
        </p:blipFill>
        <p:spPr>
          <a:xfrm>
            <a:off x="-24713" y="1842624"/>
            <a:ext cx="4286549" cy="31206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F60E067-0B23-9D6A-12BB-FC4659C5C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308" y="1476911"/>
            <a:ext cx="3652084" cy="23711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84A2D5D-924F-AD77-1972-54CB724FB635}"/>
              </a:ext>
            </a:extLst>
          </p:cNvPr>
          <p:cNvSpPr txBox="1"/>
          <p:nvPr/>
        </p:nvSpPr>
        <p:spPr>
          <a:xfrm>
            <a:off x="8819158" y="3848097"/>
            <a:ext cx="326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Table of peaks, masses, assignments and properties</a:t>
            </a:r>
          </a:p>
        </p:txBody>
      </p:sp>
    </p:spTree>
    <p:extLst>
      <p:ext uri="{BB962C8B-B14F-4D97-AF65-F5344CB8AC3E}">
        <p14:creationId xmlns:p14="http://schemas.microsoft.com/office/powerpoint/2010/main" val="1736137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DFF73-4BD6-F9AF-1719-23BBA52C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D69C37-51C9-B7D3-20C2-5765D4BD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110066"/>
            <a:ext cx="8405084" cy="611721"/>
          </a:xfrm>
        </p:spPr>
        <p:txBody>
          <a:bodyPr>
            <a:normAutofit/>
          </a:bodyPr>
          <a:lstStyle/>
          <a:p>
            <a:r>
              <a:rPr lang="en-US" dirty="0"/>
              <a:t>Typical Experimental Workflow – </a:t>
            </a:r>
            <a:r>
              <a:rPr lang="en-US" b="1" dirty="0"/>
              <a:t>Data Analysis and Interpretation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AA5155-4058-0674-03E1-392C9F55E4EC}"/>
              </a:ext>
            </a:extLst>
          </p:cNvPr>
          <p:cNvGrpSpPr/>
          <p:nvPr/>
        </p:nvGrpSpPr>
        <p:grpSpPr>
          <a:xfrm>
            <a:off x="240337" y="1093691"/>
            <a:ext cx="5107192" cy="5699381"/>
            <a:chOff x="6973646" y="1068753"/>
            <a:chExt cx="5107192" cy="56993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9810B5-A79A-8A79-A928-AE5829BE0396}"/>
                </a:ext>
              </a:extLst>
            </p:cNvPr>
            <p:cNvSpPr txBox="1"/>
            <p:nvPr/>
          </p:nvSpPr>
          <p:spPr>
            <a:xfrm>
              <a:off x="10117991" y="1339551"/>
              <a:ext cx="1762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m/z</a:t>
              </a:r>
              <a:r>
                <a:rPr lang="en-US" dirty="0"/>
                <a:t> 195.08765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370858E-8762-B29C-EF85-661D0D6D3C4A}"/>
                </a:ext>
              </a:extLst>
            </p:cNvPr>
            <p:cNvGrpSpPr/>
            <p:nvPr/>
          </p:nvGrpSpPr>
          <p:grpSpPr>
            <a:xfrm>
              <a:off x="6973646" y="1068753"/>
              <a:ext cx="5107192" cy="5699381"/>
              <a:chOff x="6973646" y="1068753"/>
              <a:chExt cx="5107192" cy="569938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3A9C6C9-52EA-CE4A-B11D-6282D57C2A5B}"/>
                  </a:ext>
                </a:extLst>
              </p:cNvPr>
              <p:cNvGrpSpPr/>
              <p:nvPr/>
            </p:nvGrpSpPr>
            <p:grpSpPr>
              <a:xfrm>
                <a:off x="7261924" y="1084735"/>
                <a:ext cx="1871318" cy="1267664"/>
                <a:chOff x="7412019" y="935915"/>
                <a:chExt cx="1613647" cy="950245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6FBD8065-AEA9-D3A7-8FC3-A46EA5DD3C77}"/>
                    </a:ext>
                  </a:extLst>
                </p:cNvPr>
                <p:cNvCxnSpPr/>
                <p:nvPr/>
              </p:nvCxnSpPr>
              <p:spPr>
                <a:xfrm>
                  <a:off x="7412019" y="1516828"/>
                  <a:ext cx="1613647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FEA92C58-E2AC-29F7-9AF5-4FCECE4F8A34}"/>
                    </a:ext>
                  </a:extLst>
                </p:cNvPr>
                <p:cNvSpPr/>
                <p:nvPr/>
              </p:nvSpPr>
              <p:spPr>
                <a:xfrm>
                  <a:off x="7869218" y="935915"/>
                  <a:ext cx="220533" cy="580913"/>
                </a:xfrm>
                <a:custGeom>
                  <a:avLst/>
                  <a:gdLst>
                    <a:gd name="connsiteX0" fmla="*/ 0 w 699247"/>
                    <a:gd name="connsiteY0" fmla="*/ 580913 h 580913"/>
                    <a:gd name="connsiteX1" fmla="*/ 365760 w 699247"/>
                    <a:gd name="connsiteY1" fmla="*/ 0 h 580913"/>
                    <a:gd name="connsiteX2" fmla="*/ 699247 w 699247"/>
                    <a:gd name="connsiteY2" fmla="*/ 580913 h 58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9247" h="580913">
                      <a:moveTo>
                        <a:pt x="0" y="580913"/>
                      </a:moveTo>
                      <a:cubicBezTo>
                        <a:pt x="124609" y="290456"/>
                        <a:pt x="249219" y="0"/>
                        <a:pt x="365760" y="0"/>
                      </a:cubicBezTo>
                      <a:cubicBezTo>
                        <a:pt x="482301" y="0"/>
                        <a:pt x="559398" y="489473"/>
                        <a:pt x="699247" y="580913"/>
                      </a:cubicBezTo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819461E-3539-9912-84E6-73336228A3A8}"/>
                    </a:ext>
                  </a:extLst>
                </p:cNvPr>
                <p:cNvSpPr txBox="1"/>
                <p:nvPr/>
              </p:nvSpPr>
              <p:spPr>
                <a:xfrm>
                  <a:off x="8018661" y="1516828"/>
                  <a:ext cx="5501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m/z</a:t>
                  </a:r>
                </a:p>
              </p:txBody>
            </p:sp>
          </p:grpSp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63EE6F35-CDB7-40A8-80F3-590436731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9224" y="1068753"/>
                <a:ext cx="2098767" cy="489317"/>
              </a:xfrm>
              <a:prstGeom prst="bentConnector3">
                <a:avLst>
                  <a:gd name="adj1" fmla="val 67940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CCD64668-5490-89BD-241B-17D7D73B8CCF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 rot="5400000">
                <a:off x="10400664" y="1753895"/>
                <a:ext cx="643516" cy="55349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07B3E9-58C5-BDF2-9295-89D4B2B76BDA}"/>
                  </a:ext>
                </a:extLst>
              </p:cNvPr>
              <p:cNvSpPr txBox="1"/>
              <p:nvPr/>
            </p:nvSpPr>
            <p:spPr>
              <a:xfrm>
                <a:off x="9133242" y="2352399"/>
                <a:ext cx="23262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[C</a:t>
                </a:r>
                <a:r>
                  <a:rPr lang="en-US" sz="2000" baseline="-25000" dirty="0"/>
                  <a:t>8</a:t>
                </a:r>
                <a:r>
                  <a:rPr lang="en-US" sz="2000" dirty="0"/>
                  <a:t>H</a:t>
                </a:r>
                <a:r>
                  <a:rPr lang="en-US" sz="2000" baseline="-25000" dirty="0"/>
                  <a:t>10</a:t>
                </a:r>
                <a:r>
                  <a:rPr lang="en-US" sz="2000" dirty="0"/>
                  <a:t>N</a:t>
                </a:r>
                <a:r>
                  <a:rPr lang="en-US" sz="2000" baseline="-25000" dirty="0"/>
                  <a:t>4</a:t>
                </a:r>
                <a:r>
                  <a:rPr lang="en-US" sz="2000" dirty="0"/>
                  <a:t>O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+ H]</a:t>
                </a:r>
                <a:r>
                  <a:rPr lang="en-US" sz="2000" baseline="30000" dirty="0"/>
                  <a:t>+</a:t>
                </a:r>
              </a:p>
            </p:txBody>
          </p:sp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81923301-5979-12FE-E86A-3A915662A6A1}"/>
                  </a:ext>
                </a:extLst>
              </p:cNvPr>
              <p:cNvCxnSpPr>
                <a:stCxn id="14" idx="2"/>
              </p:cNvCxnSpPr>
              <p:nvPr/>
            </p:nvCxnSpPr>
            <p:spPr>
              <a:xfrm rot="5400000">
                <a:off x="9688533" y="2821163"/>
                <a:ext cx="676491" cy="53918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A2B8B36-BA6B-84E5-154E-2ABEA95348E3}"/>
                  </a:ext>
                </a:extLst>
              </p:cNvPr>
              <p:cNvSpPr/>
              <p:nvPr/>
            </p:nvSpPr>
            <p:spPr>
              <a:xfrm>
                <a:off x="7920004" y="3409806"/>
                <a:ext cx="3704533" cy="36512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Stoichiometric Analysis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D12ACEC-E52C-24F8-6F66-255F40DEF553}"/>
                  </a:ext>
                </a:extLst>
              </p:cNvPr>
              <p:cNvCxnSpPr/>
              <p:nvPr/>
            </p:nvCxnSpPr>
            <p:spPr>
              <a:xfrm>
                <a:off x="8197583" y="3774927"/>
                <a:ext cx="0" cy="5496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2266D1-B54A-5756-CB29-A3F027AD4C59}"/>
                  </a:ext>
                </a:extLst>
              </p:cNvPr>
              <p:cNvSpPr txBox="1"/>
              <p:nvPr/>
            </p:nvSpPr>
            <p:spPr>
              <a:xfrm>
                <a:off x="7574432" y="4320363"/>
                <a:ext cx="1420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H/C = 1.25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908CA9-947B-16B7-3CA4-351D0881F370}"/>
                  </a:ext>
                </a:extLst>
              </p:cNvPr>
              <p:cNvSpPr txBox="1"/>
              <p:nvPr/>
            </p:nvSpPr>
            <p:spPr>
              <a:xfrm>
                <a:off x="8243710" y="4628399"/>
                <a:ext cx="1420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O/C = 0.25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ECDE110-954E-5E72-5A85-B70969A7CB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3714" y="3774927"/>
                <a:ext cx="0" cy="9147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34B2C4E-EC3E-ED37-95CA-02E626C4BF8E}"/>
                  </a:ext>
                </a:extLst>
              </p:cNvPr>
              <p:cNvSpPr txBox="1"/>
              <p:nvPr/>
            </p:nvSpPr>
            <p:spPr>
              <a:xfrm>
                <a:off x="9047183" y="4949235"/>
                <a:ext cx="1420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DBE = 8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4D1EB82-9F91-6721-A338-5330C0F453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63717" y="3774927"/>
                <a:ext cx="0" cy="12228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613AB9-3B97-038D-0A5B-D67C954EE9A9}"/>
                  </a:ext>
                </a:extLst>
              </p:cNvPr>
              <p:cNvSpPr txBox="1"/>
              <p:nvPr/>
            </p:nvSpPr>
            <p:spPr>
              <a:xfrm>
                <a:off x="9735671" y="5291184"/>
                <a:ext cx="1420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err="1"/>
                  <a:t>AI</a:t>
                </a:r>
                <a:r>
                  <a:rPr lang="en-US" b="1" baseline="-25000" dirty="0" err="1"/>
                  <a:t>mod</a:t>
                </a:r>
                <a:r>
                  <a:rPr lang="en-US" b="1" dirty="0"/>
                  <a:t> = 0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D73C1FE-4631-9D20-43E5-6E44086F0D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6369" y="3774927"/>
                <a:ext cx="0" cy="15162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7388D32-564B-A574-EC16-C047117AE0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02262" y="3774927"/>
                <a:ext cx="0" cy="19696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66FEB8-1A2B-A385-34C0-BF66E19F8DE5}"/>
                  </a:ext>
                </a:extLst>
              </p:cNvPr>
              <p:cNvSpPr txBox="1"/>
              <p:nvPr/>
            </p:nvSpPr>
            <p:spPr>
              <a:xfrm>
                <a:off x="10467190" y="5717201"/>
                <a:ext cx="16136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NOSC = 0.75</a:t>
                </a:r>
              </a:p>
            </p:txBody>
          </p:sp>
          <p:pic>
            <p:nvPicPr>
              <p:cNvPr id="27" name="Picture 2" descr="2D structure of caffeine">
                <a:extLst>
                  <a:ext uri="{FF2B5EF4-FFF2-40B4-BE49-F238E27FC236}">
                    <a16:creationId xmlns:a16="http://schemas.microsoft.com/office/drawing/2014/main" id="{F5E9E719-5B2B-DE66-2083-26B5E00A10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3646" y="5433390"/>
                <a:ext cx="1345596" cy="1306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E1AA5F-1330-DF12-3C80-1993F1C17961}"/>
                  </a:ext>
                </a:extLst>
              </p:cNvPr>
              <p:cNvSpPr txBox="1"/>
              <p:nvPr/>
            </p:nvSpPr>
            <p:spPr>
              <a:xfrm>
                <a:off x="7802990" y="6429580"/>
                <a:ext cx="993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ea typeface="Roboto" panose="02000000000000000000" pitchFamily="2" charset="0"/>
                    <a:cs typeface="Roboto" panose="02000000000000000000" pitchFamily="2" charset="0"/>
                  </a:rPr>
                  <a:t>Caffeine</a:t>
                </a:r>
              </a:p>
            </p:txBody>
          </p: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9F59DB78-8BB4-4F80-A520-B9B2770C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70" y="759811"/>
            <a:ext cx="5022042" cy="2993137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6014C181-0809-3146-A682-6EC4E9380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414" y="3762375"/>
            <a:ext cx="5989228" cy="310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130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DFF73-4BD6-F9AF-1719-23BBA52C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D69C37-51C9-B7D3-20C2-5765D4BD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110066"/>
            <a:ext cx="8405084" cy="611721"/>
          </a:xfrm>
        </p:spPr>
        <p:txBody>
          <a:bodyPr>
            <a:normAutofit/>
          </a:bodyPr>
          <a:lstStyle/>
          <a:p>
            <a:r>
              <a:rPr lang="en-US" dirty="0"/>
              <a:t>Typical Experimental Workflow – </a:t>
            </a:r>
            <a:r>
              <a:rPr lang="en-US" b="1" dirty="0"/>
              <a:t>Data Analysis and Interpretation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9BCA8-798A-4F5A-A18B-DD8D8F888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345" y="721787"/>
            <a:ext cx="6446325" cy="510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200B48-CE7D-48AC-37D1-E33D0553B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2469"/>
            <a:ext cx="6187680" cy="3269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50E56-67C2-CCD2-286E-57D4446F21A5}"/>
              </a:ext>
            </a:extLst>
          </p:cNvPr>
          <p:cNvSpPr txBox="1"/>
          <p:nvPr/>
        </p:nvSpPr>
        <p:spPr>
          <a:xfrm>
            <a:off x="128846" y="4372495"/>
            <a:ext cx="56110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Study of DOM composition of &gt;100 Swedish lakes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Ordination, Correlation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9C3BF6-B1E2-3598-CFA4-A31BA462E358}"/>
              </a:ext>
            </a:extLst>
          </p:cNvPr>
          <p:cNvSpPr txBox="1"/>
          <p:nvPr/>
        </p:nvSpPr>
        <p:spPr>
          <a:xfrm>
            <a:off x="350523" y="6101603"/>
            <a:ext cx="6101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1" dirty="0">
                <a:solidFill>
                  <a:srgbClr val="222222"/>
                </a:solidFill>
                <a:effectLst/>
                <a:latin typeface="-apple-system"/>
              </a:rPr>
              <a:t>Nat Commun</a:t>
            </a:r>
            <a:r>
              <a:rPr lang="fr-FR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fr-FR" b="1" i="0" dirty="0">
                <a:solidFill>
                  <a:srgbClr val="222222"/>
                </a:solidFill>
                <a:effectLst/>
                <a:latin typeface="-apple-system"/>
              </a:rPr>
              <a:t>5</a:t>
            </a:r>
            <a:r>
              <a:rPr lang="fr-FR" b="0" i="0" dirty="0">
                <a:solidFill>
                  <a:srgbClr val="222222"/>
                </a:solidFill>
                <a:effectLst/>
                <a:latin typeface="-apple-system"/>
              </a:rPr>
              <a:t>, 3804 (2014). https://doi.org/10.1038/ncomms4804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590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5DD9B4-498B-6314-419F-00462D69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19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69B4E-42E3-91BC-30D7-95D96AF101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2C0F13-AC62-987B-9C3A-49FE3796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Review!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C22BBF-5ED7-7A3D-9796-86AA28570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512" y="110066"/>
            <a:ext cx="761448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89074-C73A-ACEA-86DD-476DACE7ED05}"/>
              </a:ext>
            </a:extLst>
          </p:cNvPr>
          <p:cNvSpPr txBox="1"/>
          <p:nvPr/>
        </p:nvSpPr>
        <p:spPr>
          <a:xfrm>
            <a:off x="218701" y="5934670"/>
            <a:ext cx="42291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/>
              <a:t>Environ. </a:t>
            </a:r>
            <a:r>
              <a:rPr lang="fr-FR" i="1" dirty="0" err="1"/>
              <a:t>Sci</a:t>
            </a:r>
            <a:r>
              <a:rPr lang="fr-FR" i="1" dirty="0"/>
              <a:t>. </a:t>
            </a:r>
            <a:r>
              <a:rPr lang="fr-FR" i="1" dirty="0" err="1"/>
              <a:t>Technol</a:t>
            </a:r>
            <a:r>
              <a:rPr lang="fr-FR" i="1" dirty="0"/>
              <a:t>. </a:t>
            </a:r>
            <a:r>
              <a:rPr lang="fr-FR" dirty="0"/>
              <a:t>2021, 55, 14, 9637–9656</a:t>
            </a:r>
          </a:p>
          <a:p>
            <a:r>
              <a:rPr lang="fr-FR" dirty="0" err="1"/>
              <a:t>doi</a:t>
            </a:r>
            <a:r>
              <a:rPr lang="fr-FR" dirty="0"/>
              <a:t>: 10.1021/acs.est.1c01135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52E5E-530D-6272-EC8F-6EECFDFDD0D0}"/>
              </a:ext>
            </a:extLst>
          </p:cNvPr>
          <p:cNvSpPr txBox="1"/>
          <p:nvPr/>
        </p:nvSpPr>
        <p:spPr>
          <a:xfrm>
            <a:off x="479425" y="1933480"/>
            <a:ext cx="3472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Recent review covers key aspects of SOM characterization by FTICR MS experiment design!</a:t>
            </a:r>
          </a:p>
        </p:txBody>
      </p:sp>
    </p:spTree>
    <p:extLst>
      <p:ext uri="{BB962C8B-B14F-4D97-AF65-F5344CB8AC3E}">
        <p14:creationId xmlns:p14="http://schemas.microsoft.com/office/powerpoint/2010/main" val="339828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56B371-C90B-D9B5-5FB3-65EC2F4D0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6E61F-8730-B784-7933-01CE5B976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5C1AAD-37CC-0228-B6C6-220433505302}"/>
              </a:ext>
            </a:extLst>
          </p:cNvPr>
          <p:cNvSpPr/>
          <p:nvPr/>
        </p:nvSpPr>
        <p:spPr>
          <a:xfrm>
            <a:off x="5562190" y="1272746"/>
            <a:ext cx="5700586" cy="4386650"/>
          </a:xfrm>
          <a:prstGeom prst="roundRect">
            <a:avLst>
              <a:gd name="adj" fmla="val 35803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What is High Resolution Mass Spectrometry?</a:t>
            </a:r>
          </a:p>
          <a:p>
            <a:pPr marL="342900" indent="-342900" algn="ctr">
              <a:buAutoNum type="arabicPeriod"/>
            </a:pPr>
            <a:endParaRPr lang="en-US" sz="2800" dirty="0">
              <a:solidFill>
                <a:schemeClr val="tx2"/>
              </a:solidFill>
            </a:endParaRPr>
          </a:p>
          <a:p>
            <a:pPr marL="342900" indent="-342900" algn="ctr"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Typical Experimental Workflow</a:t>
            </a:r>
          </a:p>
          <a:p>
            <a:pPr marL="342900" indent="-342900" algn="ctr">
              <a:buAutoNum type="arabicPeriod"/>
            </a:pPr>
            <a:endParaRPr lang="en-US" sz="2800" dirty="0">
              <a:solidFill>
                <a:schemeClr val="tx2"/>
              </a:solidFill>
            </a:endParaRPr>
          </a:p>
          <a:p>
            <a:pPr marL="342900" indent="-342900" algn="ctr"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2548056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56F78C-A68E-CF8D-33E1-65A894BB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20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7CCEDE-6E8E-E363-129F-22DBF6007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81502" y="1124072"/>
            <a:ext cx="6024736" cy="5129713"/>
          </a:xfrm>
        </p:spPr>
        <p:txBody>
          <a:bodyPr/>
          <a:lstStyle/>
          <a:p>
            <a:r>
              <a:rPr lang="en-US" dirty="0"/>
              <a:t>2020 Book Chapter on DOM analysis by HRMS </a:t>
            </a:r>
          </a:p>
          <a:p>
            <a:r>
              <a:rPr lang="en-US" dirty="0"/>
              <a:t>Multidimensional Analytical Techniques in Environmental Research. </a:t>
            </a:r>
            <a:r>
              <a:rPr lang="en-US" dirty="0">
                <a:hlinkClick r:id="rId2"/>
              </a:rPr>
              <a:t>https://doi.org/10.1016/B978-0-12-818896-5.00004-1</a:t>
            </a:r>
            <a:endParaRPr lang="en-US" dirty="0"/>
          </a:p>
          <a:p>
            <a:endParaRPr lang="en-US" dirty="0"/>
          </a:p>
          <a:p>
            <a:r>
              <a:rPr lang="en-US" dirty="0"/>
              <a:t>Covers state-of-the-art and future directions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B374AE-0B84-07DE-05A5-CEA02E514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HRMS Strategies for DOM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1484CC-C8EC-6FD9-4329-2DDBBBDBC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86" y="958197"/>
            <a:ext cx="5404481" cy="546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39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6919D-5DAB-EB6C-5EF0-CA3ED4D7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21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D8C4F4-EDF0-1389-F7CD-06C776E5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Experimental Workflow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5D45A03C-6CD9-3A6F-ACB3-3FF33E4F4F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427907"/>
              </p:ext>
            </p:extLst>
          </p:nvPr>
        </p:nvGraphicFramePr>
        <p:xfrm>
          <a:off x="86497" y="721786"/>
          <a:ext cx="12105503" cy="613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7430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D93979-2DBF-FFE6-C8C5-D7D88DE9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Case Studies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61C2C9-817C-BEAB-CFA0-1D812BFA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497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AD622-62D5-78FF-A4CD-6516ECB5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74E801-25DA-99EF-0A8C-2660494E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6" y="0"/>
            <a:ext cx="11816062" cy="611721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Case Study 1 – “1000 Soils” – the prequel to </a:t>
            </a:r>
            <a:r>
              <a:rPr lang="en-US" b="1" dirty="0" err="1"/>
              <a:t>MONet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3D490-179B-9E43-B4A2-1075FB88A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771"/>
            <a:ext cx="7516296" cy="5501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A5DEB4-F3F9-6AE6-B00C-C0F5D01590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97" t="8796" r="40439" b="11389"/>
          <a:stretch/>
        </p:blipFill>
        <p:spPr>
          <a:xfrm>
            <a:off x="7403775" y="1699226"/>
            <a:ext cx="1665648" cy="4090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E8D42E-B97E-C6DD-1314-746E332093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876" t="17794" r="30869" b="15178"/>
          <a:stretch/>
        </p:blipFill>
        <p:spPr>
          <a:xfrm>
            <a:off x="10533160" y="1678247"/>
            <a:ext cx="1578214" cy="4139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DEE756-28B5-4124-045B-B7196B8552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56" t="14775" r="18501" b="55501"/>
          <a:stretch/>
        </p:blipFill>
        <p:spPr>
          <a:xfrm rot="16200000">
            <a:off x="7752043" y="2995630"/>
            <a:ext cx="4111547" cy="147678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20D4ED3-CD85-74BB-D717-F01A79984056}"/>
              </a:ext>
            </a:extLst>
          </p:cNvPr>
          <p:cNvGrpSpPr/>
          <p:nvPr/>
        </p:nvGrpSpPr>
        <p:grpSpPr>
          <a:xfrm>
            <a:off x="7172348" y="895976"/>
            <a:ext cx="886805" cy="457134"/>
            <a:chOff x="3382143" y="124344"/>
            <a:chExt cx="1150591" cy="565671"/>
          </a:xfrm>
        </p:grpSpPr>
        <p:sp>
          <p:nvSpPr>
            <p:cNvPr id="9" name="Graphic 5" descr="Fire with solid fill">
              <a:extLst>
                <a:ext uri="{FF2B5EF4-FFF2-40B4-BE49-F238E27FC236}">
                  <a16:creationId xmlns:a16="http://schemas.microsoft.com/office/drawing/2014/main" id="{C1E2D381-390E-AF13-35E7-CC2458C837DC}"/>
                </a:ext>
              </a:extLst>
            </p:cNvPr>
            <p:cNvSpPr/>
            <p:nvPr/>
          </p:nvSpPr>
          <p:spPr>
            <a:xfrm>
              <a:off x="3382143" y="124344"/>
              <a:ext cx="360599" cy="565671"/>
            </a:xfrm>
            <a:custGeom>
              <a:avLst/>
              <a:gdLst>
                <a:gd name="connsiteX0" fmla="*/ 527201 w 560815"/>
                <a:gd name="connsiteY0" fmla="*/ 421958 h 819150"/>
                <a:gd name="connsiteX1" fmla="*/ 402424 w 560815"/>
                <a:gd name="connsiteY1" fmla="*/ 531495 h 819150"/>
                <a:gd name="connsiteX2" fmla="*/ 361466 w 560815"/>
                <a:gd name="connsiteY2" fmla="*/ 382905 h 819150"/>
                <a:gd name="connsiteX3" fmla="*/ 232879 w 560815"/>
                <a:gd name="connsiteY3" fmla="*/ 0 h 819150"/>
                <a:gd name="connsiteX4" fmla="*/ 134771 w 560815"/>
                <a:gd name="connsiteY4" fmla="*/ 302895 h 819150"/>
                <a:gd name="connsiteX5" fmla="*/ 20471 w 560815"/>
                <a:gd name="connsiteY5" fmla="*/ 436245 h 819150"/>
                <a:gd name="connsiteX6" fmla="*/ 113816 w 560815"/>
                <a:gd name="connsiteY6" fmla="*/ 764858 h 819150"/>
                <a:gd name="connsiteX7" fmla="*/ 170966 w 560815"/>
                <a:gd name="connsiteY7" fmla="*/ 460058 h 819150"/>
                <a:gd name="connsiteX8" fmla="*/ 209066 w 560815"/>
                <a:gd name="connsiteY8" fmla="*/ 669608 h 819150"/>
                <a:gd name="connsiteX9" fmla="*/ 278599 w 560815"/>
                <a:gd name="connsiteY9" fmla="*/ 819150 h 819150"/>
                <a:gd name="connsiteX10" fmla="*/ 535774 w 560815"/>
                <a:gd name="connsiteY10" fmla="*/ 645795 h 819150"/>
                <a:gd name="connsiteX11" fmla="*/ 527201 w 560815"/>
                <a:gd name="connsiteY11" fmla="*/ 421958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0815" h="819150">
                  <a:moveTo>
                    <a:pt x="527201" y="421958"/>
                  </a:moveTo>
                  <a:cubicBezTo>
                    <a:pt x="544346" y="491490"/>
                    <a:pt x="472908" y="560070"/>
                    <a:pt x="402424" y="531495"/>
                  </a:cubicBezTo>
                  <a:cubicBezTo>
                    <a:pt x="343369" y="510540"/>
                    <a:pt x="320509" y="441960"/>
                    <a:pt x="361466" y="382905"/>
                  </a:cubicBezTo>
                  <a:cubicBezTo>
                    <a:pt x="453858" y="260033"/>
                    <a:pt x="386231" y="66675"/>
                    <a:pt x="232879" y="0"/>
                  </a:cubicBezTo>
                  <a:cubicBezTo>
                    <a:pt x="302411" y="131445"/>
                    <a:pt x="195731" y="252413"/>
                    <a:pt x="134771" y="302895"/>
                  </a:cubicBezTo>
                  <a:cubicBezTo>
                    <a:pt x="73811" y="353378"/>
                    <a:pt x="32854" y="405765"/>
                    <a:pt x="20471" y="436245"/>
                  </a:cubicBezTo>
                  <a:cubicBezTo>
                    <a:pt x="-41442" y="586740"/>
                    <a:pt x="50951" y="730568"/>
                    <a:pt x="113816" y="764858"/>
                  </a:cubicBezTo>
                  <a:cubicBezTo>
                    <a:pt x="85241" y="700088"/>
                    <a:pt x="58571" y="576263"/>
                    <a:pt x="170966" y="460058"/>
                  </a:cubicBezTo>
                  <a:cubicBezTo>
                    <a:pt x="170966" y="460058"/>
                    <a:pt x="138581" y="583883"/>
                    <a:pt x="209066" y="669608"/>
                  </a:cubicBezTo>
                  <a:cubicBezTo>
                    <a:pt x="279551" y="755333"/>
                    <a:pt x="278599" y="819150"/>
                    <a:pt x="278599" y="819150"/>
                  </a:cubicBezTo>
                  <a:cubicBezTo>
                    <a:pt x="388136" y="819150"/>
                    <a:pt x="491958" y="753428"/>
                    <a:pt x="535774" y="645795"/>
                  </a:cubicBezTo>
                  <a:cubicBezTo>
                    <a:pt x="569111" y="581978"/>
                    <a:pt x="571969" y="481013"/>
                    <a:pt x="527201" y="421958"/>
                  </a:cubicBezTo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53000">
                  <a:srgbClr val="FF0000"/>
                </a:gs>
                <a:gs pos="87000">
                  <a:srgbClr val="C00000"/>
                </a:gs>
                <a:gs pos="24000">
                  <a:schemeClr val="accent5"/>
                </a:gs>
                <a:gs pos="0">
                  <a:schemeClr val="accent6"/>
                </a:gs>
              </a:gsLst>
              <a:lin ang="16200000" scaled="0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Graphic 5" descr="Fire with solid fill">
              <a:extLst>
                <a:ext uri="{FF2B5EF4-FFF2-40B4-BE49-F238E27FC236}">
                  <a16:creationId xmlns:a16="http://schemas.microsoft.com/office/drawing/2014/main" id="{C8C4EF72-B864-A0B5-E1F8-F0BE6C3119E1}"/>
                </a:ext>
              </a:extLst>
            </p:cNvPr>
            <p:cNvSpPr/>
            <p:nvPr/>
          </p:nvSpPr>
          <p:spPr>
            <a:xfrm>
              <a:off x="3777139" y="124344"/>
              <a:ext cx="360599" cy="565671"/>
            </a:xfrm>
            <a:custGeom>
              <a:avLst/>
              <a:gdLst>
                <a:gd name="connsiteX0" fmla="*/ 527201 w 560815"/>
                <a:gd name="connsiteY0" fmla="*/ 421958 h 819150"/>
                <a:gd name="connsiteX1" fmla="*/ 402424 w 560815"/>
                <a:gd name="connsiteY1" fmla="*/ 531495 h 819150"/>
                <a:gd name="connsiteX2" fmla="*/ 361466 w 560815"/>
                <a:gd name="connsiteY2" fmla="*/ 382905 h 819150"/>
                <a:gd name="connsiteX3" fmla="*/ 232879 w 560815"/>
                <a:gd name="connsiteY3" fmla="*/ 0 h 819150"/>
                <a:gd name="connsiteX4" fmla="*/ 134771 w 560815"/>
                <a:gd name="connsiteY4" fmla="*/ 302895 h 819150"/>
                <a:gd name="connsiteX5" fmla="*/ 20471 w 560815"/>
                <a:gd name="connsiteY5" fmla="*/ 436245 h 819150"/>
                <a:gd name="connsiteX6" fmla="*/ 113816 w 560815"/>
                <a:gd name="connsiteY6" fmla="*/ 764858 h 819150"/>
                <a:gd name="connsiteX7" fmla="*/ 170966 w 560815"/>
                <a:gd name="connsiteY7" fmla="*/ 460058 h 819150"/>
                <a:gd name="connsiteX8" fmla="*/ 209066 w 560815"/>
                <a:gd name="connsiteY8" fmla="*/ 669608 h 819150"/>
                <a:gd name="connsiteX9" fmla="*/ 278599 w 560815"/>
                <a:gd name="connsiteY9" fmla="*/ 819150 h 819150"/>
                <a:gd name="connsiteX10" fmla="*/ 535774 w 560815"/>
                <a:gd name="connsiteY10" fmla="*/ 645795 h 819150"/>
                <a:gd name="connsiteX11" fmla="*/ 527201 w 560815"/>
                <a:gd name="connsiteY11" fmla="*/ 421958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0815" h="819150">
                  <a:moveTo>
                    <a:pt x="527201" y="421958"/>
                  </a:moveTo>
                  <a:cubicBezTo>
                    <a:pt x="544346" y="491490"/>
                    <a:pt x="472908" y="560070"/>
                    <a:pt x="402424" y="531495"/>
                  </a:cubicBezTo>
                  <a:cubicBezTo>
                    <a:pt x="343369" y="510540"/>
                    <a:pt x="320509" y="441960"/>
                    <a:pt x="361466" y="382905"/>
                  </a:cubicBezTo>
                  <a:cubicBezTo>
                    <a:pt x="453858" y="260033"/>
                    <a:pt x="386231" y="66675"/>
                    <a:pt x="232879" y="0"/>
                  </a:cubicBezTo>
                  <a:cubicBezTo>
                    <a:pt x="302411" y="131445"/>
                    <a:pt x="195731" y="252413"/>
                    <a:pt x="134771" y="302895"/>
                  </a:cubicBezTo>
                  <a:cubicBezTo>
                    <a:pt x="73811" y="353378"/>
                    <a:pt x="32854" y="405765"/>
                    <a:pt x="20471" y="436245"/>
                  </a:cubicBezTo>
                  <a:cubicBezTo>
                    <a:pt x="-41442" y="586740"/>
                    <a:pt x="50951" y="730568"/>
                    <a:pt x="113816" y="764858"/>
                  </a:cubicBezTo>
                  <a:cubicBezTo>
                    <a:pt x="85241" y="700088"/>
                    <a:pt x="58571" y="576263"/>
                    <a:pt x="170966" y="460058"/>
                  </a:cubicBezTo>
                  <a:cubicBezTo>
                    <a:pt x="170966" y="460058"/>
                    <a:pt x="138581" y="583883"/>
                    <a:pt x="209066" y="669608"/>
                  </a:cubicBezTo>
                  <a:cubicBezTo>
                    <a:pt x="279551" y="755333"/>
                    <a:pt x="278599" y="819150"/>
                    <a:pt x="278599" y="819150"/>
                  </a:cubicBezTo>
                  <a:cubicBezTo>
                    <a:pt x="388136" y="819150"/>
                    <a:pt x="491958" y="753428"/>
                    <a:pt x="535774" y="645795"/>
                  </a:cubicBezTo>
                  <a:cubicBezTo>
                    <a:pt x="569111" y="581978"/>
                    <a:pt x="571969" y="481013"/>
                    <a:pt x="527201" y="421958"/>
                  </a:cubicBezTo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53000">
                  <a:srgbClr val="FF0000"/>
                </a:gs>
                <a:gs pos="87000">
                  <a:srgbClr val="C00000"/>
                </a:gs>
                <a:gs pos="24000">
                  <a:schemeClr val="accent5"/>
                </a:gs>
                <a:gs pos="0">
                  <a:schemeClr val="accent6"/>
                </a:gs>
              </a:gsLst>
              <a:lin ang="16200000" scaled="0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Graphic 5" descr="Fire with solid fill">
              <a:extLst>
                <a:ext uri="{FF2B5EF4-FFF2-40B4-BE49-F238E27FC236}">
                  <a16:creationId xmlns:a16="http://schemas.microsoft.com/office/drawing/2014/main" id="{3971A100-234A-4A33-6246-F924666A2DC1}"/>
                </a:ext>
              </a:extLst>
            </p:cNvPr>
            <p:cNvSpPr/>
            <p:nvPr/>
          </p:nvSpPr>
          <p:spPr>
            <a:xfrm>
              <a:off x="4172135" y="124344"/>
              <a:ext cx="360599" cy="565671"/>
            </a:xfrm>
            <a:custGeom>
              <a:avLst/>
              <a:gdLst>
                <a:gd name="connsiteX0" fmla="*/ 527201 w 560815"/>
                <a:gd name="connsiteY0" fmla="*/ 421958 h 819150"/>
                <a:gd name="connsiteX1" fmla="*/ 402424 w 560815"/>
                <a:gd name="connsiteY1" fmla="*/ 531495 h 819150"/>
                <a:gd name="connsiteX2" fmla="*/ 361466 w 560815"/>
                <a:gd name="connsiteY2" fmla="*/ 382905 h 819150"/>
                <a:gd name="connsiteX3" fmla="*/ 232879 w 560815"/>
                <a:gd name="connsiteY3" fmla="*/ 0 h 819150"/>
                <a:gd name="connsiteX4" fmla="*/ 134771 w 560815"/>
                <a:gd name="connsiteY4" fmla="*/ 302895 h 819150"/>
                <a:gd name="connsiteX5" fmla="*/ 20471 w 560815"/>
                <a:gd name="connsiteY5" fmla="*/ 436245 h 819150"/>
                <a:gd name="connsiteX6" fmla="*/ 113816 w 560815"/>
                <a:gd name="connsiteY6" fmla="*/ 764858 h 819150"/>
                <a:gd name="connsiteX7" fmla="*/ 170966 w 560815"/>
                <a:gd name="connsiteY7" fmla="*/ 460058 h 819150"/>
                <a:gd name="connsiteX8" fmla="*/ 209066 w 560815"/>
                <a:gd name="connsiteY8" fmla="*/ 669608 h 819150"/>
                <a:gd name="connsiteX9" fmla="*/ 278599 w 560815"/>
                <a:gd name="connsiteY9" fmla="*/ 819150 h 819150"/>
                <a:gd name="connsiteX10" fmla="*/ 535774 w 560815"/>
                <a:gd name="connsiteY10" fmla="*/ 645795 h 819150"/>
                <a:gd name="connsiteX11" fmla="*/ 527201 w 560815"/>
                <a:gd name="connsiteY11" fmla="*/ 421958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0815" h="819150">
                  <a:moveTo>
                    <a:pt x="527201" y="421958"/>
                  </a:moveTo>
                  <a:cubicBezTo>
                    <a:pt x="544346" y="491490"/>
                    <a:pt x="472908" y="560070"/>
                    <a:pt x="402424" y="531495"/>
                  </a:cubicBezTo>
                  <a:cubicBezTo>
                    <a:pt x="343369" y="510540"/>
                    <a:pt x="320509" y="441960"/>
                    <a:pt x="361466" y="382905"/>
                  </a:cubicBezTo>
                  <a:cubicBezTo>
                    <a:pt x="453858" y="260033"/>
                    <a:pt x="386231" y="66675"/>
                    <a:pt x="232879" y="0"/>
                  </a:cubicBezTo>
                  <a:cubicBezTo>
                    <a:pt x="302411" y="131445"/>
                    <a:pt x="195731" y="252413"/>
                    <a:pt x="134771" y="302895"/>
                  </a:cubicBezTo>
                  <a:cubicBezTo>
                    <a:pt x="73811" y="353378"/>
                    <a:pt x="32854" y="405765"/>
                    <a:pt x="20471" y="436245"/>
                  </a:cubicBezTo>
                  <a:cubicBezTo>
                    <a:pt x="-41442" y="586740"/>
                    <a:pt x="50951" y="730568"/>
                    <a:pt x="113816" y="764858"/>
                  </a:cubicBezTo>
                  <a:cubicBezTo>
                    <a:pt x="85241" y="700088"/>
                    <a:pt x="58571" y="576263"/>
                    <a:pt x="170966" y="460058"/>
                  </a:cubicBezTo>
                  <a:cubicBezTo>
                    <a:pt x="170966" y="460058"/>
                    <a:pt x="138581" y="583883"/>
                    <a:pt x="209066" y="669608"/>
                  </a:cubicBezTo>
                  <a:cubicBezTo>
                    <a:pt x="279551" y="755333"/>
                    <a:pt x="278599" y="819150"/>
                    <a:pt x="278599" y="819150"/>
                  </a:cubicBezTo>
                  <a:cubicBezTo>
                    <a:pt x="388136" y="819150"/>
                    <a:pt x="491958" y="753428"/>
                    <a:pt x="535774" y="645795"/>
                  </a:cubicBezTo>
                  <a:cubicBezTo>
                    <a:pt x="569111" y="581978"/>
                    <a:pt x="571969" y="481013"/>
                    <a:pt x="527201" y="421958"/>
                  </a:cubicBezTo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53000">
                  <a:srgbClr val="FF0000"/>
                </a:gs>
                <a:gs pos="87000">
                  <a:srgbClr val="C00000"/>
                </a:gs>
                <a:gs pos="24000">
                  <a:schemeClr val="accent5"/>
                </a:gs>
                <a:gs pos="0">
                  <a:schemeClr val="accent6"/>
                </a:gs>
              </a:gsLst>
              <a:lin ang="16200000" scaled="0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E0252C-E192-7ABB-C916-D02234ED6E99}"/>
              </a:ext>
            </a:extLst>
          </p:cNvPr>
          <p:cNvGrpSpPr/>
          <p:nvPr/>
        </p:nvGrpSpPr>
        <p:grpSpPr>
          <a:xfrm>
            <a:off x="11635197" y="746051"/>
            <a:ext cx="410547" cy="565671"/>
            <a:chOff x="10998952" y="124344"/>
            <a:chExt cx="410547" cy="565671"/>
          </a:xfrm>
        </p:grpSpPr>
        <p:sp>
          <p:nvSpPr>
            <p:cNvPr id="12" name="Graphic 5" descr="Fire with solid fill">
              <a:extLst>
                <a:ext uri="{FF2B5EF4-FFF2-40B4-BE49-F238E27FC236}">
                  <a16:creationId xmlns:a16="http://schemas.microsoft.com/office/drawing/2014/main" id="{A7FE4BBD-15D8-43C0-D352-AEA4E1A86F0E}"/>
                </a:ext>
              </a:extLst>
            </p:cNvPr>
            <p:cNvSpPr/>
            <p:nvPr/>
          </p:nvSpPr>
          <p:spPr>
            <a:xfrm>
              <a:off x="11023927" y="124344"/>
              <a:ext cx="360599" cy="565671"/>
            </a:xfrm>
            <a:custGeom>
              <a:avLst/>
              <a:gdLst>
                <a:gd name="connsiteX0" fmla="*/ 527201 w 560815"/>
                <a:gd name="connsiteY0" fmla="*/ 421958 h 819150"/>
                <a:gd name="connsiteX1" fmla="*/ 402424 w 560815"/>
                <a:gd name="connsiteY1" fmla="*/ 531495 h 819150"/>
                <a:gd name="connsiteX2" fmla="*/ 361466 w 560815"/>
                <a:gd name="connsiteY2" fmla="*/ 382905 h 819150"/>
                <a:gd name="connsiteX3" fmla="*/ 232879 w 560815"/>
                <a:gd name="connsiteY3" fmla="*/ 0 h 819150"/>
                <a:gd name="connsiteX4" fmla="*/ 134771 w 560815"/>
                <a:gd name="connsiteY4" fmla="*/ 302895 h 819150"/>
                <a:gd name="connsiteX5" fmla="*/ 20471 w 560815"/>
                <a:gd name="connsiteY5" fmla="*/ 436245 h 819150"/>
                <a:gd name="connsiteX6" fmla="*/ 113816 w 560815"/>
                <a:gd name="connsiteY6" fmla="*/ 764858 h 819150"/>
                <a:gd name="connsiteX7" fmla="*/ 170966 w 560815"/>
                <a:gd name="connsiteY7" fmla="*/ 460058 h 819150"/>
                <a:gd name="connsiteX8" fmla="*/ 209066 w 560815"/>
                <a:gd name="connsiteY8" fmla="*/ 669608 h 819150"/>
                <a:gd name="connsiteX9" fmla="*/ 278599 w 560815"/>
                <a:gd name="connsiteY9" fmla="*/ 819150 h 819150"/>
                <a:gd name="connsiteX10" fmla="*/ 535774 w 560815"/>
                <a:gd name="connsiteY10" fmla="*/ 645795 h 819150"/>
                <a:gd name="connsiteX11" fmla="*/ 527201 w 560815"/>
                <a:gd name="connsiteY11" fmla="*/ 421958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0815" h="819150">
                  <a:moveTo>
                    <a:pt x="527201" y="421958"/>
                  </a:moveTo>
                  <a:cubicBezTo>
                    <a:pt x="544346" y="491490"/>
                    <a:pt x="472908" y="560070"/>
                    <a:pt x="402424" y="531495"/>
                  </a:cubicBezTo>
                  <a:cubicBezTo>
                    <a:pt x="343369" y="510540"/>
                    <a:pt x="320509" y="441960"/>
                    <a:pt x="361466" y="382905"/>
                  </a:cubicBezTo>
                  <a:cubicBezTo>
                    <a:pt x="453858" y="260033"/>
                    <a:pt x="386231" y="66675"/>
                    <a:pt x="232879" y="0"/>
                  </a:cubicBezTo>
                  <a:cubicBezTo>
                    <a:pt x="302411" y="131445"/>
                    <a:pt x="195731" y="252413"/>
                    <a:pt x="134771" y="302895"/>
                  </a:cubicBezTo>
                  <a:cubicBezTo>
                    <a:pt x="73811" y="353378"/>
                    <a:pt x="32854" y="405765"/>
                    <a:pt x="20471" y="436245"/>
                  </a:cubicBezTo>
                  <a:cubicBezTo>
                    <a:pt x="-41442" y="586740"/>
                    <a:pt x="50951" y="730568"/>
                    <a:pt x="113816" y="764858"/>
                  </a:cubicBezTo>
                  <a:cubicBezTo>
                    <a:pt x="85241" y="700088"/>
                    <a:pt x="58571" y="576263"/>
                    <a:pt x="170966" y="460058"/>
                  </a:cubicBezTo>
                  <a:cubicBezTo>
                    <a:pt x="170966" y="460058"/>
                    <a:pt x="138581" y="583883"/>
                    <a:pt x="209066" y="669608"/>
                  </a:cubicBezTo>
                  <a:cubicBezTo>
                    <a:pt x="279551" y="755333"/>
                    <a:pt x="278599" y="819150"/>
                    <a:pt x="278599" y="819150"/>
                  </a:cubicBezTo>
                  <a:cubicBezTo>
                    <a:pt x="388136" y="819150"/>
                    <a:pt x="491958" y="753428"/>
                    <a:pt x="535774" y="645795"/>
                  </a:cubicBezTo>
                  <a:cubicBezTo>
                    <a:pt x="569111" y="581978"/>
                    <a:pt x="571969" y="481013"/>
                    <a:pt x="527201" y="421958"/>
                  </a:cubicBezTo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53000">
                  <a:srgbClr val="FF0000"/>
                </a:gs>
                <a:gs pos="87000">
                  <a:srgbClr val="C00000"/>
                </a:gs>
                <a:gs pos="24000">
                  <a:schemeClr val="accent5"/>
                </a:gs>
                <a:gs pos="0">
                  <a:schemeClr val="accent6"/>
                </a:gs>
              </a:gsLst>
              <a:lin ang="16200000" scaled="0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Cross 12">
              <a:extLst>
                <a:ext uri="{FF2B5EF4-FFF2-40B4-BE49-F238E27FC236}">
                  <a16:creationId xmlns:a16="http://schemas.microsoft.com/office/drawing/2014/main" id="{7A99B482-516E-DED1-ED84-4E60547B2A2D}"/>
                </a:ext>
              </a:extLst>
            </p:cNvPr>
            <p:cNvSpPr/>
            <p:nvPr/>
          </p:nvSpPr>
          <p:spPr>
            <a:xfrm rot="2639116">
              <a:off x="10998952" y="206709"/>
              <a:ext cx="410547" cy="429209"/>
            </a:xfrm>
            <a:prstGeom prst="plus">
              <a:avLst>
                <a:gd name="adj" fmla="val 38241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E6FE58B-A9E6-F1DD-119E-F15E5EE28BDE}"/>
              </a:ext>
            </a:extLst>
          </p:cNvPr>
          <p:cNvSpPr txBox="1"/>
          <p:nvPr/>
        </p:nvSpPr>
        <p:spPr>
          <a:xfrm>
            <a:off x="7768340" y="1320292"/>
            <a:ext cx="78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WSU1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984CF-D28C-9916-E023-B330019ECA60}"/>
              </a:ext>
            </a:extLst>
          </p:cNvPr>
          <p:cNvSpPr txBox="1"/>
          <p:nvPr/>
        </p:nvSpPr>
        <p:spPr>
          <a:xfrm>
            <a:off x="9519441" y="1281002"/>
            <a:ext cx="78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WSU2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12B034-B8DC-475B-20AB-505507C6CB7A}"/>
              </a:ext>
            </a:extLst>
          </p:cNvPr>
          <p:cNvSpPr txBox="1"/>
          <p:nvPr/>
        </p:nvSpPr>
        <p:spPr>
          <a:xfrm>
            <a:off x="10759264" y="1291062"/>
            <a:ext cx="78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WSU3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C4E06A72-965B-FD98-EEF6-6AFD9218AFE8}"/>
              </a:ext>
            </a:extLst>
          </p:cNvPr>
          <p:cNvSpPr/>
          <p:nvPr/>
        </p:nvSpPr>
        <p:spPr>
          <a:xfrm>
            <a:off x="8126844" y="995997"/>
            <a:ext cx="3112555" cy="257092"/>
          </a:xfrm>
          <a:prstGeom prst="leftRightArrow">
            <a:avLst/>
          </a:prstGeom>
          <a:gradFill flip="none" rotWithShape="1">
            <a:gsLst>
              <a:gs pos="1770">
                <a:schemeClr val="bg1"/>
              </a:gs>
              <a:gs pos="73000">
                <a:srgbClr val="FF0000"/>
              </a:gs>
              <a:gs pos="93000">
                <a:srgbClr val="C00000"/>
              </a:gs>
              <a:gs pos="47000">
                <a:schemeClr val="accent5"/>
              </a:gs>
              <a:gs pos="28000">
                <a:schemeClr val="accent6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81B67126-2420-C0CC-EBB3-C07DE5744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3" t="50563" r="38" b="-1001"/>
          <a:stretch/>
        </p:blipFill>
        <p:spPr bwMode="auto">
          <a:xfrm>
            <a:off x="7299271" y="4048119"/>
            <a:ext cx="4837935" cy="297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4C8194-7202-4C5E-E98B-751C99AA901D}"/>
              </a:ext>
            </a:extLst>
          </p:cNvPr>
          <p:cNvSpPr txBox="1"/>
          <p:nvPr/>
        </p:nvSpPr>
        <p:spPr>
          <a:xfrm>
            <a:off x="7250303" y="6331137"/>
            <a:ext cx="459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Fire events shift soil NOSC values higher</a:t>
            </a:r>
          </a:p>
        </p:txBody>
      </p:sp>
    </p:spTree>
    <p:extLst>
      <p:ext uri="{BB962C8B-B14F-4D97-AF65-F5344CB8AC3E}">
        <p14:creationId xmlns:p14="http://schemas.microsoft.com/office/powerpoint/2010/main" val="2320046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AD622-62D5-78FF-A4CD-6516ECB5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74E801-25DA-99EF-0A8C-2660494E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028" y="0"/>
            <a:ext cx="4992129" cy="611721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Case Study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09D86E-0260-FC2C-50B0-43629F97E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97010" cy="2410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04E54D-592E-C17B-A335-60528730E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10162"/>
            <a:ext cx="8699157" cy="4527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8DFA40-5C73-54A0-F3FF-6F25F01ADB08}"/>
              </a:ext>
            </a:extLst>
          </p:cNvPr>
          <p:cNvSpPr txBox="1"/>
          <p:nvPr/>
        </p:nvSpPr>
        <p:spPr>
          <a:xfrm>
            <a:off x="6573796" y="636736"/>
            <a:ext cx="56182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Anoxic (sulfidic) vs </a:t>
            </a:r>
            <a:r>
              <a:rPr lang="en-US" sz="2400" dirty="0" err="1"/>
              <a:t>oxic</a:t>
            </a:r>
            <a:r>
              <a:rPr lang="en-US" sz="2400" dirty="0"/>
              <a:t> (non-sulfidic) floodplain sediments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FTICR informed thermodynamic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Oxic</a:t>
            </a:r>
            <a:r>
              <a:rPr lang="en-US" sz="2400" dirty="0"/>
              <a:t> conditions = more reduced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85416E-0438-6EB3-4F95-908480B55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978" y="2533729"/>
            <a:ext cx="3636697" cy="38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19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D6EB-9BF1-4DE9-856E-A08107D6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1E1040-1019-40E3-B747-A5E44520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E2BDBF-CD8F-ECCD-BDFB-4EB13672F0C1}"/>
              </a:ext>
            </a:extLst>
          </p:cNvPr>
          <p:cNvSpPr txBox="1"/>
          <p:nvPr/>
        </p:nvSpPr>
        <p:spPr>
          <a:xfrm>
            <a:off x="291984" y="3653735"/>
            <a:ext cx="2447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william.kew@pnnl.gov</a:t>
            </a:r>
          </a:p>
        </p:txBody>
      </p:sp>
    </p:spTree>
    <p:extLst>
      <p:ext uri="{BB962C8B-B14F-4D97-AF65-F5344CB8AC3E}">
        <p14:creationId xmlns:p14="http://schemas.microsoft.com/office/powerpoint/2010/main" val="3220730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D6EB-9BF1-4DE9-856E-A08107D6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1E1040-1019-40E3-B747-A5E44520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612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5008F-A682-F10F-0D44-663DA4BA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F0FEDE-B98E-3364-D8F7-9B39B03F5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753280"/>
            <a:ext cx="6538597" cy="5500506"/>
          </a:xfrm>
        </p:spPr>
        <p:txBody>
          <a:bodyPr/>
          <a:lstStyle/>
          <a:p>
            <a:r>
              <a:rPr lang="en-US" dirty="0"/>
              <a:t>Mass Spectrometry – measuring the mass of molecules</a:t>
            </a:r>
          </a:p>
          <a:p>
            <a:pPr lvl="1"/>
            <a:r>
              <a:rPr lang="en-US" dirty="0"/>
              <a:t>Technically, the ‘mass-to-charge’ ratio (</a:t>
            </a:r>
            <a:r>
              <a:rPr lang="en-US" i="1" dirty="0"/>
              <a:t>m/z</a:t>
            </a:r>
            <a:r>
              <a:rPr lang="en-US" dirty="0"/>
              <a:t>) of ions</a:t>
            </a:r>
          </a:p>
          <a:p>
            <a:r>
              <a:rPr lang="en-US" dirty="0"/>
              <a:t>Molecules are converted to gas phase ions for analysis</a:t>
            </a:r>
          </a:p>
          <a:p>
            <a:pPr lvl="1"/>
            <a:r>
              <a:rPr lang="en-US" dirty="0"/>
              <a:t>Electrospray Ionization (ESI)</a:t>
            </a:r>
          </a:p>
          <a:p>
            <a:pPr lvl="1"/>
            <a:r>
              <a:rPr lang="en-US" dirty="0"/>
              <a:t>Matrix Assisted Laser Desorption Ionization (MALDI)</a:t>
            </a:r>
          </a:p>
          <a:p>
            <a:pPr lvl="1"/>
            <a:r>
              <a:rPr lang="en-US" dirty="0"/>
              <a:t>Electron Ionization (EI)</a:t>
            </a:r>
          </a:p>
          <a:p>
            <a:pPr lvl="1"/>
            <a:r>
              <a:rPr lang="en-US" i="1" dirty="0"/>
              <a:t>Each ionization method has different biases and properties</a:t>
            </a:r>
          </a:p>
          <a:p>
            <a:r>
              <a:rPr lang="en-US" dirty="0"/>
              <a:t>Mass spectrometers have many types</a:t>
            </a:r>
          </a:p>
          <a:p>
            <a:pPr lvl="1"/>
            <a:r>
              <a:rPr lang="en-US" dirty="0"/>
              <a:t>Single quadrupoles, triple quadrupoles</a:t>
            </a:r>
          </a:p>
          <a:p>
            <a:pPr lvl="1"/>
            <a:r>
              <a:rPr lang="en-US" dirty="0"/>
              <a:t>Time-of-flight (TOF)</a:t>
            </a:r>
          </a:p>
          <a:p>
            <a:pPr lvl="1"/>
            <a:r>
              <a:rPr lang="en-US" dirty="0"/>
              <a:t>Magnetic Sector</a:t>
            </a:r>
          </a:p>
          <a:p>
            <a:pPr lvl="1"/>
            <a:r>
              <a:rPr lang="en-US" dirty="0"/>
              <a:t>FTMS – Orbitrap or Ion Cyclotron Resonance (ICR)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224B1E-9BE7-6F17-90A3-D099BE88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Mass Spectrometry?</a:t>
            </a:r>
          </a:p>
        </p:txBody>
      </p:sp>
      <p:pic>
        <p:nvPicPr>
          <p:cNvPr id="1028" name="Picture 4" descr="21T-8">
            <a:extLst>
              <a:ext uri="{FF2B5EF4-FFF2-40B4-BE49-F238E27FC236}">
                <a16:creationId xmlns:a16="http://schemas.microsoft.com/office/drawing/2014/main" id="{BFB283C3-CB8B-61E0-A7B4-0E80871F8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106" y="902043"/>
            <a:ext cx="5618894" cy="374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C16A7F-E5EE-B06A-B432-D446B43C5F2B}"/>
              </a:ext>
            </a:extLst>
          </p:cNvPr>
          <p:cNvSpPr/>
          <p:nvPr/>
        </p:nvSpPr>
        <p:spPr>
          <a:xfrm>
            <a:off x="6573106" y="4645631"/>
            <a:ext cx="5618893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Liquid sample being infused into an ESI source</a:t>
            </a:r>
          </a:p>
        </p:txBody>
      </p:sp>
    </p:spTree>
    <p:extLst>
      <p:ext uri="{BB962C8B-B14F-4D97-AF65-F5344CB8AC3E}">
        <p14:creationId xmlns:p14="http://schemas.microsoft.com/office/powerpoint/2010/main" val="225950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5008F-A682-F10F-0D44-663DA4BA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F0FEDE-B98E-3364-D8F7-9B39B03F5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6" y="1124072"/>
            <a:ext cx="11321278" cy="5129713"/>
          </a:xfrm>
        </p:spPr>
        <p:txBody>
          <a:bodyPr/>
          <a:lstStyle/>
          <a:p>
            <a:r>
              <a:rPr lang="en-US" dirty="0"/>
              <a:t>High resolution mass spectrometry (HRMS) resolves </a:t>
            </a:r>
            <a:r>
              <a:rPr lang="en-US" i="1" dirty="0"/>
              <a:t>isobaric</a:t>
            </a:r>
            <a:r>
              <a:rPr lang="en-US" dirty="0"/>
              <a:t> compounds</a:t>
            </a:r>
          </a:p>
          <a:p>
            <a:pPr lvl="1"/>
            <a:r>
              <a:rPr lang="en-US" dirty="0"/>
              <a:t>Molecules with the same nominal (integer) mass</a:t>
            </a:r>
          </a:p>
          <a:p>
            <a:pPr lvl="1"/>
            <a:r>
              <a:rPr lang="en-US" i="1" dirty="0"/>
              <a:t>e.g.</a:t>
            </a:r>
            <a:r>
              <a:rPr lang="en-US" dirty="0"/>
              <a:t> C</a:t>
            </a:r>
            <a:r>
              <a:rPr lang="en-US" baseline="-25000" dirty="0"/>
              <a:t>16</a:t>
            </a:r>
            <a:r>
              <a:rPr lang="en-US" dirty="0"/>
              <a:t>H</a:t>
            </a:r>
            <a:r>
              <a:rPr lang="en-US" baseline="-25000" dirty="0"/>
              <a:t>18</a:t>
            </a:r>
            <a:r>
              <a:rPr lang="en-US" dirty="0"/>
              <a:t>O</a:t>
            </a:r>
            <a:r>
              <a:rPr lang="en-US" baseline="-25000" dirty="0"/>
              <a:t>10</a:t>
            </a:r>
            <a:r>
              <a:rPr lang="en-US" dirty="0"/>
              <a:t> and C</a:t>
            </a:r>
            <a:r>
              <a:rPr lang="en-US" baseline="-25000" dirty="0"/>
              <a:t>13</a:t>
            </a:r>
            <a:r>
              <a:rPr lang="en-US" dirty="0"/>
              <a:t>H</a:t>
            </a:r>
            <a:r>
              <a:rPr lang="en-US" baseline="-25000" dirty="0"/>
              <a:t>22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  <a:p>
            <a:pPr lvl="1"/>
            <a:r>
              <a:rPr lang="en-US" dirty="0"/>
              <a:t>370.08997 vs 370.11113 – mass difference of just 0.021 Daltons, or 21 </a:t>
            </a:r>
            <a:r>
              <a:rPr lang="en-US" dirty="0" err="1"/>
              <a:t>mDa</a:t>
            </a:r>
            <a:endParaRPr lang="en-US" dirty="0"/>
          </a:p>
          <a:p>
            <a:r>
              <a:rPr lang="en-US" dirty="0"/>
              <a:t>HRMS includes Orbitrap and ICR MS – two types of Fourier transform MS (FTMS)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224B1E-9BE7-6F17-90A3-D099BE88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High Resolution Mass Spectrometry?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CC2CE-B723-1DCB-DC48-9A5023DAE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4" y="3258907"/>
            <a:ext cx="4926999" cy="3489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66523-1302-5481-522B-5AF4E56FB48B}"/>
              </a:ext>
            </a:extLst>
          </p:cNvPr>
          <p:cNvSpPr txBox="1"/>
          <p:nvPr/>
        </p:nvSpPr>
        <p:spPr>
          <a:xfrm>
            <a:off x="238125" y="6378602"/>
            <a:ext cx="2813994" cy="4001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LC-MS (Orbitrap)</a:t>
            </a:r>
          </a:p>
        </p:txBody>
      </p:sp>
      <p:pic>
        <p:nvPicPr>
          <p:cNvPr id="7" name="Picture 2" descr="21T-3">
            <a:extLst>
              <a:ext uri="{FF2B5EF4-FFF2-40B4-BE49-F238E27FC236}">
                <a16:creationId xmlns:a16="http://schemas.microsoft.com/office/drawing/2014/main" id="{94E259DF-0B6A-82FA-D224-48E66EB2B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598" y="3285336"/>
            <a:ext cx="5455284" cy="363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EA45F8-AFDD-D39F-895B-CEDCBCA3B3E4}"/>
              </a:ext>
            </a:extLst>
          </p:cNvPr>
          <p:cNvSpPr txBox="1"/>
          <p:nvPr/>
        </p:nvSpPr>
        <p:spPr>
          <a:xfrm>
            <a:off x="6538598" y="3285336"/>
            <a:ext cx="3309737" cy="4001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EMSL 21 Tesla FTICR MS</a:t>
            </a:r>
          </a:p>
        </p:txBody>
      </p:sp>
    </p:spTree>
    <p:extLst>
      <p:ext uri="{BB962C8B-B14F-4D97-AF65-F5344CB8AC3E}">
        <p14:creationId xmlns:p14="http://schemas.microsoft.com/office/powerpoint/2010/main" val="749539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5008F-A682-F10F-0D44-663DA4BA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224B1E-9BE7-6F17-90A3-D099BE88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High is High Resolution?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C76E534-BD8E-8C7C-7F03-57A0699DBD95}"/>
              </a:ext>
            </a:extLst>
          </p:cNvPr>
          <p:cNvGrpSpPr/>
          <p:nvPr/>
        </p:nvGrpSpPr>
        <p:grpSpPr>
          <a:xfrm>
            <a:off x="148592" y="641777"/>
            <a:ext cx="6246279" cy="6246279"/>
            <a:chOff x="148592" y="721787"/>
            <a:chExt cx="6246279" cy="62462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EB3F7E4-CB1E-2236-BE98-9296C84E2057}"/>
                </a:ext>
              </a:extLst>
            </p:cNvPr>
            <p:cNvGrpSpPr/>
            <p:nvPr/>
          </p:nvGrpSpPr>
          <p:grpSpPr>
            <a:xfrm>
              <a:off x="148592" y="721787"/>
              <a:ext cx="6246279" cy="6246279"/>
              <a:chOff x="0" y="672020"/>
              <a:chExt cx="6246279" cy="6246279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1AB39AE-019A-C54F-9726-A66E4BD66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672020"/>
                <a:ext cx="6246279" cy="6246279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89EA5C-DEAF-9153-F4FD-CD8BE1FED215}"/>
                  </a:ext>
                </a:extLst>
              </p:cNvPr>
              <p:cNvSpPr txBox="1"/>
              <p:nvPr/>
            </p:nvSpPr>
            <p:spPr>
              <a:xfrm>
                <a:off x="5114687" y="672419"/>
                <a:ext cx="8851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 Nova" panose="020B0504020202020204" pitchFamily="34" charset="0"/>
                  </a:rPr>
                  <a:t>7T ICR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C5C839-5F39-F157-B3EF-DEF75BDAD762}"/>
                  </a:ext>
                </a:extLst>
              </p:cNvPr>
              <p:cNvSpPr txBox="1"/>
              <p:nvPr/>
            </p:nvSpPr>
            <p:spPr>
              <a:xfrm>
                <a:off x="5114686" y="1739219"/>
                <a:ext cx="10326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 Nova" panose="020B0504020202020204" pitchFamily="34" charset="0"/>
                  </a:rPr>
                  <a:t>Orbitrap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470F769-7803-8BEA-F53B-634444A12299}"/>
                </a:ext>
              </a:extLst>
            </p:cNvPr>
            <p:cNvCxnSpPr/>
            <p:nvPr/>
          </p:nvCxnSpPr>
          <p:spPr>
            <a:xfrm>
              <a:off x="1977390" y="3211830"/>
              <a:ext cx="0" cy="76581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479850A-3988-2AFD-B3EF-469EE33245B3}"/>
                </a:ext>
              </a:extLst>
            </p:cNvPr>
            <p:cNvCxnSpPr/>
            <p:nvPr/>
          </p:nvCxnSpPr>
          <p:spPr>
            <a:xfrm>
              <a:off x="2449830" y="3211830"/>
              <a:ext cx="0" cy="76581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EC1CF4-49AC-FD75-3289-486C4722E5CA}"/>
                </a:ext>
              </a:extLst>
            </p:cNvPr>
            <p:cNvCxnSpPr/>
            <p:nvPr/>
          </p:nvCxnSpPr>
          <p:spPr>
            <a:xfrm flipH="1">
              <a:off x="479425" y="3977640"/>
              <a:ext cx="1497965" cy="138303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57A2825-C238-9465-950B-C775D9DB6E85}"/>
                </a:ext>
              </a:extLst>
            </p:cNvPr>
            <p:cNvCxnSpPr/>
            <p:nvPr/>
          </p:nvCxnSpPr>
          <p:spPr>
            <a:xfrm>
              <a:off x="2449830" y="3977640"/>
              <a:ext cx="3646170" cy="129159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5CEE6B5-14AB-BAD9-8DFB-531A8126F6D0}"/>
              </a:ext>
            </a:extLst>
          </p:cNvPr>
          <p:cNvSpPr txBox="1"/>
          <p:nvPr/>
        </p:nvSpPr>
        <p:spPr>
          <a:xfrm>
            <a:off x="6295932" y="751344"/>
            <a:ext cx="57474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Top shows spectrum acquired with 7T FTICR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Bottom shows spectrum acquired with Orbitrap (</a:t>
            </a:r>
            <a:r>
              <a:rPr lang="en-US" sz="2400" dirty="0" err="1"/>
              <a:t>Exploris</a:t>
            </a:r>
            <a:r>
              <a:rPr lang="en-US" sz="2400" dirty="0"/>
              <a:t> 480)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Sample is Suwanee River Fulvic Acid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6991A1-0C47-A60A-6CEF-4F62B47E942A}"/>
              </a:ext>
            </a:extLst>
          </p:cNvPr>
          <p:cNvCxnSpPr>
            <a:cxnSpLocks/>
          </p:cNvCxnSpPr>
          <p:nvPr/>
        </p:nvCxnSpPr>
        <p:spPr>
          <a:xfrm flipH="1" flipV="1">
            <a:off x="4647112" y="3302815"/>
            <a:ext cx="3002692" cy="666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66A049-63A4-6B32-8759-7F299EB32F3B}"/>
              </a:ext>
            </a:extLst>
          </p:cNvPr>
          <p:cNvSpPr txBox="1"/>
          <p:nvPr/>
        </p:nvSpPr>
        <p:spPr>
          <a:xfrm>
            <a:off x="7692582" y="3806795"/>
            <a:ext cx="41328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Each peak represents a measured exact mass </a:t>
            </a:r>
          </a:p>
          <a:p>
            <a:endParaRPr lang="en-US" b="1" dirty="0"/>
          </a:p>
          <a:p>
            <a:r>
              <a:rPr lang="en-US" b="1" dirty="0"/>
              <a:t>&gt;20,000 peaks detected in this 7T spectrum</a:t>
            </a:r>
          </a:p>
          <a:p>
            <a:endParaRPr lang="en-US" b="1" dirty="0"/>
          </a:p>
          <a:p>
            <a:r>
              <a:rPr lang="en-US" b="1" dirty="0"/>
              <a:t>Dozens of peaks at each nominal (integer) </a:t>
            </a:r>
            <a:r>
              <a:rPr lang="en-US" b="1" i="1" dirty="0"/>
              <a:t>m/z </a:t>
            </a:r>
            <a:r>
              <a:rPr lang="en-US" b="1" dirty="0"/>
              <a:t>value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4852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E25B4-81F5-6D23-DC3A-CEC8B1BF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F11E71-BE30-22CB-1E48-10E2BA680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 High Resolution with 21 Tesla FTICR 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5224C-046F-D2AD-07A4-5EF502070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523"/>
            <a:ext cx="12192000" cy="41549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FD46BF-43DF-528F-84AD-38D567A1CD5D}"/>
              </a:ext>
            </a:extLst>
          </p:cNvPr>
          <p:cNvSpPr txBox="1"/>
          <p:nvPr/>
        </p:nvSpPr>
        <p:spPr>
          <a:xfrm>
            <a:off x="479425" y="696441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 Nova" panose="020B0504020202020204" pitchFamily="34" charset="0"/>
              </a:rPr>
              <a:t>C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effectLst/>
                <a:latin typeface="Arial Nova" panose="020B0504020202020204" pitchFamily="34" charset="0"/>
              </a:rPr>
              <a:t>27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 Nova" panose="020B0504020202020204" pitchFamily="34" charset="0"/>
              </a:rPr>
              <a:t>H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effectLst/>
                <a:latin typeface="Arial Nova" panose="020B0504020202020204" pitchFamily="34" charset="0"/>
              </a:rPr>
              <a:t>22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 Nova" panose="020B0504020202020204" pitchFamily="34" charset="0"/>
              </a:rPr>
              <a:t>O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effectLst/>
                <a:latin typeface="Arial Nova" panose="020B0504020202020204" pitchFamily="34" charset="0"/>
              </a:rPr>
              <a:t>16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 Nova" panose="020B050402020202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 Nova" panose="020B0504020202020204" pitchFamily="34" charset="0"/>
              </a:rPr>
              <a:t>mma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 Nova" panose="020B0504020202020204" pitchFamily="34" charset="0"/>
              </a:rPr>
              <a:t> 13ppb</a:t>
            </a:r>
            <a:endParaRPr lang="en-US" dirty="0">
              <a:latin typeface="Arial Nova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81F61F-0008-EDDA-E729-DAD9C79EF32A}"/>
              </a:ext>
            </a:extLst>
          </p:cNvPr>
          <p:cNvSpPr txBox="1"/>
          <p:nvPr/>
        </p:nvSpPr>
        <p:spPr>
          <a:xfrm>
            <a:off x="3537705" y="722399"/>
            <a:ext cx="3258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 Nova" panose="020B0504020202020204" pitchFamily="34" charset="0"/>
              </a:rPr>
              <a:t>C</a:t>
            </a:r>
            <a:r>
              <a:rPr lang="en-US" baseline="-25000" dirty="0">
                <a:solidFill>
                  <a:srgbClr val="000000"/>
                </a:solidFill>
                <a:latin typeface="Arial Nova" panose="020B0504020202020204" pitchFamily="34" charset="0"/>
              </a:rPr>
              <a:t>24</a:t>
            </a:r>
            <a:r>
              <a:rPr lang="en-US" dirty="0">
                <a:solidFill>
                  <a:srgbClr val="000000"/>
                </a:solidFill>
                <a:latin typeface="Arial Nova" panose="020B0504020202020204" pitchFamily="34" charset="0"/>
              </a:rPr>
              <a:t>H</a:t>
            </a:r>
            <a:r>
              <a:rPr lang="en-US" baseline="-25000" dirty="0">
                <a:solidFill>
                  <a:srgbClr val="000000"/>
                </a:solidFill>
                <a:latin typeface="Arial Nova" panose="020B0504020202020204" pitchFamily="34" charset="0"/>
              </a:rPr>
              <a:t>26</a:t>
            </a:r>
            <a:r>
              <a:rPr lang="en-US" dirty="0">
                <a:solidFill>
                  <a:srgbClr val="000000"/>
                </a:solidFill>
                <a:latin typeface="Arial Nova" panose="020B0504020202020204" pitchFamily="34" charset="0"/>
              </a:rPr>
              <a:t>O</a:t>
            </a:r>
            <a:r>
              <a:rPr lang="en-US" baseline="-25000" dirty="0">
                <a:solidFill>
                  <a:srgbClr val="000000"/>
                </a:solidFill>
                <a:latin typeface="Arial Nova" panose="020B0504020202020204" pitchFamily="34" charset="0"/>
              </a:rPr>
              <a:t>16</a:t>
            </a:r>
            <a:r>
              <a:rPr lang="en-US" dirty="0">
                <a:solidFill>
                  <a:srgbClr val="000000"/>
                </a:solidFill>
                <a:latin typeface="Arial Nova" panose="020B0504020202020204" pitchFamily="34" charset="0"/>
              </a:rPr>
              <a:t>S, </a:t>
            </a:r>
            <a:r>
              <a:rPr lang="en-US" dirty="0" err="1">
                <a:solidFill>
                  <a:srgbClr val="000000"/>
                </a:solidFill>
                <a:latin typeface="Arial Nova" panose="020B0504020202020204" pitchFamily="34" charset="0"/>
              </a:rPr>
              <a:t>mma</a:t>
            </a:r>
            <a:r>
              <a:rPr lang="en-US" dirty="0">
                <a:solidFill>
                  <a:srgbClr val="000000"/>
                </a:solidFill>
                <a:latin typeface="Arial Nova" panose="020B0504020202020204" pitchFamily="34" charset="0"/>
              </a:rPr>
              <a:t> 24ppb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876D1D-D8E5-7688-9C20-5017C6C5DAEF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752370" y="1065773"/>
            <a:ext cx="1048797" cy="886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01B8AB-CE6E-6127-36E9-9B95490313A9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067855" y="907065"/>
            <a:ext cx="469850" cy="1947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F3E1A0-DE2B-8671-6A82-705CB428E69F}"/>
              </a:ext>
            </a:extLst>
          </p:cNvPr>
          <p:cNvSpPr txBox="1"/>
          <p:nvPr/>
        </p:nvSpPr>
        <p:spPr>
          <a:xfrm>
            <a:off x="803189" y="5506477"/>
            <a:ext cx="10354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Over 100 peaks at nominal mass 601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Two features resolved despite being only 3.3mDa apart, and formula assigned with ultra high mass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mma</a:t>
            </a:r>
            <a:r>
              <a:rPr lang="en-US" sz="2000" dirty="0"/>
              <a:t> = mass measurement accuracy (ppm or ppb) </a:t>
            </a:r>
          </a:p>
        </p:txBody>
      </p:sp>
    </p:spTree>
    <p:extLst>
      <p:ext uri="{BB962C8B-B14F-4D97-AF65-F5344CB8AC3E}">
        <p14:creationId xmlns:p14="http://schemas.microsoft.com/office/powerpoint/2010/main" val="3098116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5008F-A682-F10F-0D44-663DA4BA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F0FEDE-B98E-3364-D8F7-9B39B03F5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5" y="1124072"/>
            <a:ext cx="11326813" cy="398525"/>
          </a:xfrm>
        </p:spPr>
        <p:txBody>
          <a:bodyPr/>
          <a:lstStyle/>
          <a:p>
            <a:r>
              <a:rPr lang="en-US" dirty="0"/>
              <a:t>How do you get molecular formula from exact masses?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224B1E-9BE7-6F17-90A3-D099BE88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High Resolution Mass Spectrometry?</a:t>
            </a:r>
          </a:p>
        </p:txBody>
      </p:sp>
      <p:pic>
        <p:nvPicPr>
          <p:cNvPr id="3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CDA327-71FD-D5CC-0D76-C0A28C7462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425" y="1457641"/>
            <a:ext cx="3981364" cy="55041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64C218-7798-C33E-BEAF-05C88B9C1FA9}"/>
              </a:ext>
            </a:extLst>
          </p:cNvPr>
          <p:cNvSpPr/>
          <p:nvPr/>
        </p:nvSpPr>
        <p:spPr>
          <a:xfrm>
            <a:off x="1930773" y="2511901"/>
            <a:ext cx="886568" cy="1647464"/>
          </a:xfrm>
          <a:prstGeom prst="rect">
            <a:avLst/>
          </a:prstGeom>
          <a:solidFill>
            <a:srgbClr val="FC9125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86F3C3-87E8-F9DB-3BEE-194574EE5E2C}"/>
              </a:ext>
            </a:extLst>
          </p:cNvPr>
          <p:cNvSpPr/>
          <p:nvPr/>
        </p:nvSpPr>
        <p:spPr>
          <a:xfrm>
            <a:off x="1930773" y="4159365"/>
            <a:ext cx="886568" cy="2698635"/>
          </a:xfrm>
          <a:prstGeom prst="rect">
            <a:avLst/>
          </a:prstGeom>
          <a:solidFill>
            <a:srgbClr val="1FB6EC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2D5BDC7-ADE8-5EBF-844C-01AB47BFE77F}"/>
              </a:ext>
            </a:extLst>
          </p:cNvPr>
          <p:cNvSpPr txBox="1">
            <a:spLocks/>
          </p:cNvSpPr>
          <p:nvPr/>
        </p:nvSpPr>
        <p:spPr>
          <a:xfrm>
            <a:off x="4732841" y="1761687"/>
            <a:ext cx="7199791" cy="4492098"/>
          </a:xfrm>
          <a:prstGeom prst="rect">
            <a:avLst/>
          </a:prstGeom>
        </p:spPr>
        <p:txBody>
          <a:bodyPr/>
          <a:lstStyle>
            <a:lvl1pPr marL="457182" indent="-457182" algn="l" defTabSz="609576" rtl="0" eaLnBrk="1" latinLnBrk="0" hangingPunct="1">
              <a:spcBef>
                <a:spcPct val="20000"/>
              </a:spcBef>
              <a:buClr>
                <a:srgbClr val="E7942E"/>
              </a:buClr>
              <a:buFont typeface="Wingdings" charset="2"/>
              <a:buChar char="§"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990560" indent="-380985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Lucida Grande"/>
              <a:buChar char="‣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2pPr>
            <a:lvl3pPr marL="1523939" indent="-304788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3pPr>
            <a:lvl4pPr marL="2133515" indent="-304788" algn="l" defTabSz="609576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4pPr>
            <a:lvl5pPr marL="2438302" indent="0" algn="l" defTabSz="609576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5pPr>
            <a:lvl6pPr marL="3352666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42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17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93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 isotopes have a unique exact mass</a:t>
            </a:r>
          </a:p>
          <a:p>
            <a:endParaRPr lang="en-US" dirty="0"/>
          </a:p>
          <a:p>
            <a:r>
              <a:rPr lang="en-US" dirty="0"/>
              <a:t>The mass defect is difference from integer (nominal) mass</a:t>
            </a:r>
          </a:p>
          <a:p>
            <a:endParaRPr lang="en-US" dirty="0"/>
          </a:p>
          <a:p>
            <a:r>
              <a:rPr lang="en-US" dirty="0"/>
              <a:t>Combinatorial calculation – with assumptions – allows us to annotate molecular formula to exact masses</a:t>
            </a:r>
          </a:p>
          <a:p>
            <a:endParaRPr lang="en-US" dirty="0"/>
          </a:p>
          <a:p>
            <a:r>
              <a:rPr lang="en-US" dirty="0"/>
              <a:t>e.g. mass of 380.0744 = C</a:t>
            </a:r>
            <a:r>
              <a:rPr lang="en-US" baseline="-25000" dirty="0"/>
              <a:t>17</a:t>
            </a:r>
            <a:r>
              <a:rPr lang="en-US" dirty="0"/>
              <a:t>H</a:t>
            </a:r>
            <a:r>
              <a:rPr lang="en-US" baseline="-25000" dirty="0"/>
              <a:t>16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835727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350DA-2E95-4B10-E9D7-03CF6267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3FAC4BE-C22B-5085-CEE7-159EFDA9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formulas are </a:t>
            </a:r>
            <a:r>
              <a:rPr lang="en-US" i="1" dirty="0"/>
              <a:t>not</a:t>
            </a:r>
            <a:r>
              <a:rPr lang="en-US" dirty="0"/>
              <a:t> structures!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0D6860-EFEF-8EB0-5101-AF79FB7A0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09" y="839114"/>
            <a:ext cx="2120329" cy="2120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2D1F7B-2216-95A6-55C9-EFD51CC6C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69" y="730481"/>
            <a:ext cx="2120329" cy="2120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EA9814-CC0F-6838-293B-2CAB17A65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255" y="721787"/>
            <a:ext cx="2120329" cy="21203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EC0DB5-C61A-F13E-1276-4EFD23AD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671" y="721786"/>
            <a:ext cx="2120329" cy="2120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3073DC-F5F0-AB05-6B49-C172468DE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8147" y="2850810"/>
            <a:ext cx="2120329" cy="2120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9AB5EA-337F-F109-6800-377890C50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9466" y="2968137"/>
            <a:ext cx="2120329" cy="21203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AFF572-0379-A6BA-B33E-466B0E4003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3642" y="2842115"/>
            <a:ext cx="2120329" cy="21203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275680-1D96-84DD-44C2-71A7E9B27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1344" y="2955720"/>
            <a:ext cx="2120329" cy="21203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78C2C0-5809-6243-7B62-5F942119B327}"/>
              </a:ext>
            </a:extLst>
          </p:cNvPr>
          <p:cNvSpPr txBox="1"/>
          <p:nvPr/>
        </p:nvSpPr>
        <p:spPr>
          <a:xfrm>
            <a:off x="2874433" y="5288340"/>
            <a:ext cx="64431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All of these are C</a:t>
            </a:r>
            <a:r>
              <a:rPr lang="en-US" sz="2400" baseline="-25000" dirty="0"/>
              <a:t>17</a:t>
            </a:r>
            <a:r>
              <a:rPr lang="en-US" sz="2400" dirty="0"/>
              <a:t>H</a:t>
            </a:r>
            <a:r>
              <a:rPr lang="en-US" sz="2400" baseline="-25000" dirty="0"/>
              <a:t>16</a:t>
            </a:r>
            <a:r>
              <a:rPr lang="en-US" sz="2400" dirty="0"/>
              <a:t>O</a:t>
            </a:r>
            <a:r>
              <a:rPr lang="en-US" sz="2400" baseline="-25000" dirty="0"/>
              <a:t>10</a:t>
            </a:r>
          </a:p>
          <a:p>
            <a:pPr algn="ctr"/>
            <a:endParaRPr lang="en-US" sz="2400" dirty="0"/>
          </a:p>
          <a:p>
            <a:pPr algn="ctr"/>
            <a:r>
              <a:rPr lang="en-US" sz="2400" i="1" dirty="0"/>
              <a:t>A single chemical formula can be multiple structural or stereoisomers</a:t>
            </a:r>
          </a:p>
        </p:txBody>
      </p:sp>
    </p:spTree>
    <p:extLst>
      <p:ext uri="{BB962C8B-B14F-4D97-AF65-F5344CB8AC3E}">
        <p14:creationId xmlns:p14="http://schemas.microsoft.com/office/powerpoint/2010/main" val="97118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449B5A-E36E-8923-B3CE-8C9F0578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4" y="1791730"/>
            <a:ext cx="3384105" cy="4408135"/>
          </a:xfrm>
        </p:spPr>
        <p:txBody>
          <a:bodyPr>
            <a:normAutofit/>
          </a:bodyPr>
          <a:lstStyle/>
          <a:p>
            <a:r>
              <a:rPr lang="en-US" sz="3200" dirty="0"/>
              <a:t>Typical Experimental Workflow</a:t>
            </a:r>
            <a:br>
              <a:rPr lang="en-US" sz="3200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FTICR MS for NOM Characterization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B27EC-F427-BD89-790F-9066E8440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9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461193"/>
      </p:ext>
    </p:extLst>
  </p:cSld>
  <p:clrMapOvr>
    <a:masterClrMapping/>
  </p:clrMapOvr>
</p:sld>
</file>

<file path=ppt/theme/theme1.xml><?xml version="1.0" encoding="utf-8"?>
<a:theme xmlns:a="http://schemas.openxmlformats.org/drawingml/2006/main" name="EMSL presTemplate Apr2021">
  <a:themeElements>
    <a:clrScheme name="EMSL 1">
      <a:dk1>
        <a:srgbClr val="000000"/>
      </a:dk1>
      <a:lt1>
        <a:srgbClr val="FFFFFF"/>
      </a:lt1>
      <a:dk2>
        <a:srgbClr val="121549"/>
      </a:dk2>
      <a:lt2>
        <a:srgbClr val="3DFA89"/>
      </a:lt2>
      <a:accent1>
        <a:srgbClr val="1FB6EC"/>
      </a:accent1>
      <a:accent2>
        <a:srgbClr val="1DB280"/>
      </a:accent2>
      <a:accent3>
        <a:srgbClr val="A77B53"/>
      </a:accent3>
      <a:accent4>
        <a:srgbClr val="F83D36"/>
      </a:accent4>
      <a:accent5>
        <a:srgbClr val="FC9125"/>
      </a:accent5>
      <a:accent6>
        <a:srgbClr val="F8EB48"/>
      </a:accent6>
      <a:hlink>
        <a:srgbClr val="0563C1"/>
      </a:hlink>
      <a:folHlink>
        <a:srgbClr val="954F72"/>
      </a:folHlink>
    </a:clrScheme>
    <a:fontScheme name="ArialNova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B4F40118-85CB-754B-BC94-42BDB10FEF86}" vid="{4A0B188B-A179-6E4A-97C3-7ACFC6CFA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f1a08c3-14da-4669-a81b-4822034d70c2">
      <Terms xmlns="http://schemas.microsoft.com/office/infopath/2007/PartnerControls"/>
    </lcf76f155ced4ddcb4097134ff3c332f>
    <TaxCatchAll xmlns="5cece13e-3376-4417-9525-be60b11a89a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EE2EA1CCEDFE42ABC93D9292C873B0" ma:contentTypeVersion="16" ma:contentTypeDescription="Create a new document." ma:contentTypeScope="" ma:versionID="7f7bf96c52d3fc39d6c6bfa94f1c969c">
  <xsd:schema xmlns:xsd="http://www.w3.org/2001/XMLSchema" xmlns:xs="http://www.w3.org/2001/XMLSchema" xmlns:p="http://schemas.microsoft.com/office/2006/metadata/properties" xmlns:ns2="c984396b-6b2b-4702-b0ed-ddd4650c9569" xmlns:ns3="df1a08c3-14da-4669-a81b-4822034d70c2" xmlns:ns4="5cece13e-3376-4417-9525-be60b11a89a8" targetNamespace="http://schemas.microsoft.com/office/2006/metadata/properties" ma:root="true" ma:fieldsID="ea12ac44fa372726126bf64f01ae6868" ns2:_="" ns3:_="" ns4:_="">
    <xsd:import namespace="c984396b-6b2b-4702-b0ed-ddd4650c9569"/>
    <xsd:import namespace="df1a08c3-14da-4669-a81b-4822034d70c2"/>
    <xsd:import namespace="5cece13e-3376-4417-9525-be60b11a89a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84396b-6b2b-4702-b0ed-ddd4650c95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1a08c3-14da-4669-a81b-4822034d70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260f1aaf-6244-4bb9-9bf9-38bf373853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ce13e-3376-4417-9525-be60b11a89a8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1dbef186-2c9c-465c-b98c-3ee97403fb82}" ma:internalName="TaxCatchAll" ma:showField="CatchAllData" ma:web="c984396b-6b2b-4702-b0ed-ddd4650c95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A8E216-B9FC-47B2-BB38-0CC8C6F95635}">
  <ds:schemaRefs>
    <ds:schemaRef ds:uri="df1a08c3-14da-4669-a81b-4822034d70c2"/>
    <ds:schemaRef ds:uri="http://purl.org/dc/dcmitype/"/>
    <ds:schemaRef ds:uri="c984396b-6b2b-4702-b0ed-ddd4650c9569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5cece13e-3376-4417-9525-be60b11a89a8"/>
  </ds:schemaRefs>
</ds:datastoreItem>
</file>

<file path=customXml/itemProps2.xml><?xml version="1.0" encoding="utf-8"?>
<ds:datastoreItem xmlns:ds="http://schemas.openxmlformats.org/officeDocument/2006/customXml" ds:itemID="{88B66079-B3A6-4495-8AED-D8E88196E3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E07A80-1B71-43B4-A2C8-F7E68EDFFA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84396b-6b2b-4702-b0ed-ddd4650c9569"/>
    <ds:schemaRef ds:uri="df1a08c3-14da-4669-a81b-4822034d70c2"/>
    <ds:schemaRef ds:uri="5cece13e-3376-4417-9525-be60b11a89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EMSL presTemplate Apr2021</Template>
  <TotalTime>920</TotalTime>
  <Words>1166</Words>
  <Application>Microsoft Office PowerPoint</Application>
  <PresentationFormat>Widescreen</PresentationFormat>
  <Paragraphs>250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-apple-system</vt:lpstr>
      <vt:lpstr>Arial</vt:lpstr>
      <vt:lpstr>Arial Nova</vt:lpstr>
      <vt:lpstr>Arial Nova Light</vt:lpstr>
      <vt:lpstr>Calibri</vt:lpstr>
      <vt:lpstr>Roboto</vt:lpstr>
      <vt:lpstr>Wingdings</vt:lpstr>
      <vt:lpstr>EMSL presTemplate Apr2021</vt:lpstr>
      <vt:lpstr>Introduction to natural organic matter characterization with ultra-high resolution mass spectrometry </vt:lpstr>
      <vt:lpstr>Overview</vt:lpstr>
      <vt:lpstr>What is Mass Spectrometry?</vt:lpstr>
      <vt:lpstr>What is High Resolution Mass Spectrometry?</vt:lpstr>
      <vt:lpstr>How High is High Resolution?</vt:lpstr>
      <vt:lpstr>Ultra High Resolution with 21 Tesla FTICR MS</vt:lpstr>
      <vt:lpstr>What is High Resolution Mass Spectrometry?</vt:lpstr>
      <vt:lpstr>Molecular formulas are not structures!</vt:lpstr>
      <vt:lpstr>Typical Experimental Workflow   FTICR MS for NOM Characterization</vt:lpstr>
      <vt:lpstr>Typical Experimental Workflow</vt:lpstr>
      <vt:lpstr>Typical Experimental Workflow – Experiment Design</vt:lpstr>
      <vt:lpstr>Typical Experimental Workflow – Sampling</vt:lpstr>
      <vt:lpstr>Typical Experimental Workflow – Sample Preparation</vt:lpstr>
      <vt:lpstr>Typical Experimental Workflow – Sample Preparation</vt:lpstr>
      <vt:lpstr>Typical Experimental Workflow – FTICR MS Measurement</vt:lpstr>
      <vt:lpstr>Typical Experimental Workflow – Raw Data Processing</vt:lpstr>
      <vt:lpstr>Typical Experimental Workflow – Data Analysis and Interpretation</vt:lpstr>
      <vt:lpstr>Typical Experimental Workflow – Data Analysis and Interpretation</vt:lpstr>
      <vt:lpstr>Recent Review!</vt:lpstr>
      <vt:lpstr>HRMS Strategies for DOM </vt:lpstr>
      <vt:lpstr>Typical Experimental Workflow</vt:lpstr>
      <vt:lpstr>Case Studies</vt:lpstr>
      <vt:lpstr>Case Study 1 – “1000 Soils” – the prequel to MONet</vt:lpstr>
      <vt:lpstr>Case Study 2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Nathan</dc:creator>
  <cp:lastModifiedBy>Kew, William R</cp:lastModifiedBy>
  <cp:revision>31</cp:revision>
  <cp:lastPrinted>2019-03-15T16:48:34Z</cp:lastPrinted>
  <dcterms:created xsi:type="dcterms:W3CDTF">2021-04-02T20:24:33Z</dcterms:created>
  <dcterms:modified xsi:type="dcterms:W3CDTF">2023-11-08T18:55:58Z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0x01010007EE2EA1CCEDFE42ABC93D9292C873B0</vt:lpwstr>
  </property>
  <property fmtid="{D5CDD505-2E9C-101B-9397-08002B2CF9AE}" pid="3" name="_AdHocReviewCycleID">
    <vt:i4>1814793948</vt:i4>
  </property>
  <property fmtid="{D5CDD505-2E9C-101B-9397-08002B2CF9AE}" pid="4" name="_NewReviewCycle">
    <vt:lpwstr/>
  </property>
  <property fmtid="{D5CDD505-2E9C-101B-9397-08002B2CF9AE}" pid="5" name="_EmailSubject">
    <vt:lpwstr>A staff accomplishments slide for BER and 3 thumbnails, please</vt:lpwstr>
  </property>
  <property fmtid="{D5CDD505-2E9C-101B-9397-08002B2CF9AE}" pid="6" name="_AuthorEmail">
    <vt:lpwstr>Linda.Burk@pnnl.gov</vt:lpwstr>
  </property>
  <property fmtid="{D5CDD505-2E9C-101B-9397-08002B2CF9AE}" pid="7" name="_AuthorEmailDisplayName">
    <vt:lpwstr>Burk, Linda H</vt:lpwstr>
  </property>
  <property fmtid="{D5CDD505-2E9C-101B-9397-08002B2CF9AE}" pid="8" name="MediaServiceImageTags">
    <vt:lpwstr/>
  </property>
</Properties>
</file>